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jpeg" ContentType="image/jpeg"/>
  <Override PartName="/ppt/media/image11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jpeg" ContentType="image/jpeg"/>
  <Override PartName="/ppt/media/image1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jpeg" ContentType="image/jpeg"/>
  <Override PartName="/ppt/media/image21.jpeg" ContentType="image/jpeg"/>
  <Override PartName="/ppt/media/image22.jpeg" ContentType="image/jpeg"/>
  <Override PartName="/ppt/media/image23.png" ContentType="image/png"/>
  <Override PartName="/ppt/media/image24.png" ContentType="image/png"/>
  <Override PartName="/ppt/media/image25.jpeg" ContentType="image/jpeg"/>
  <Override PartName="/ppt/media/image2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 type="body"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 type="body"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body"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80" name="PlaceHolder 5"/>
          <p:cNvSpPr>
            <a:spLocks noGrp="1"/>
          </p:cNvSpPr>
          <p:nvPr>
            <p:ph type="body"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81" name="PlaceHolder 6"/>
          <p:cNvSpPr>
            <a:spLocks noGrp="1"/>
          </p:cNvSpPr>
          <p:nvPr>
            <p:ph type="body"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282" name="PlaceHolder 7"/>
          <p:cNvSpPr>
            <a:spLocks noGrp="1"/>
          </p:cNvSpPr>
          <p:nvPr>
            <p:ph type="body"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65" name="PlaceHolder 5"/>
          <p:cNvSpPr>
            <a:spLocks noGrp="1"/>
          </p:cNvSpPr>
          <p:nvPr>
            <p:ph type="body"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70" name="PlaceHolder 5"/>
          <p:cNvSpPr>
            <a:spLocks noGrp="1"/>
          </p:cNvSpPr>
          <p:nvPr>
            <p:ph type="body"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71" name="PlaceHolder 6"/>
          <p:cNvSpPr>
            <a:spLocks noGrp="1"/>
          </p:cNvSpPr>
          <p:nvPr>
            <p:ph type="body"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372" name="PlaceHolder 7"/>
          <p:cNvSpPr>
            <a:spLocks noGrp="1"/>
          </p:cNvSpPr>
          <p:nvPr>
            <p:ph type="body"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3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4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Fai clic per modificare il formato del testo del titolo</a:t>
            </a:r>
            <a:endParaRPr b="0" lang="it-IT" sz="33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42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Fai clic per modificare il formato del testo della struttura</a:t>
            </a:r>
            <a:endParaRPr b="0" lang="it-IT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100" spc="-1" strike="noStrike">
                <a:latin typeface="Arial"/>
              </a:rPr>
              <a:t>Secondo livello struttura</a:t>
            </a:r>
            <a:endParaRPr b="0" lang="it-IT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500" spc="-1" strike="noStrike">
                <a:latin typeface="Arial"/>
              </a:rPr>
              <a:t>Quarto livello struttura</a:t>
            </a:r>
            <a:endParaRPr b="0" lang="it-IT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Quinto livello struttura</a:t>
            </a:r>
            <a:endParaRPr b="0" lang="it-IT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Sesto livello struttura</a:t>
            </a:r>
            <a:endParaRPr b="0" lang="it-IT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Settimo livello struttura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1400" spc="-1" strike="noStrike">
                <a:latin typeface="Arial"/>
              </a:rPr>
              <a:t>&lt;data/ora&gt;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it-IT" sz="1400" spc="-1" strike="noStrike">
                <a:latin typeface="Arial"/>
              </a:rPr>
              <a:t>&lt;piè di pagina&gt;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7995EF76-33E3-46DF-8BAB-52E965F41BB0}" type="slidenum">
              <a:rPr b="0" lang="it-IT" sz="1400" spc="-1" strike="noStrike">
                <a:latin typeface="Arial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5" name="CustomShape 6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" name="Group 7"/>
          <p:cNvGrpSpPr/>
          <p:nvPr/>
        </p:nvGrpSpPr>
        <p:grpSpPr>
          <a:xfrm>
            <a:off x="2727360" y="4707720"/>
            <a:ext cx="507240" cy="664200"/>
            <a:chOff x="2727360" y="4707720"/>
            <a:chExt cx="507240" cy="664200"/>
          </a:xfrm>
        </p:grpSpPr>
        <p:sp>
          <p:nvSpPr>
            <p:cNvPr id="7" name="Freeform 8"/>
            <p:cNvSpPr/>
            <p:nvPr/>
          </p:nvSpPr>
          <p:spPr>
            <a:xfrm>
              <a:off x="3145680" y="5162760"/>
              <a:ext cx="89280" cy="97560"/>
            </a:xfrm>
            <a:custGeom>
              <a:avLst/>
              <a:gdLst/>
              <a:ahLst/>
              <a:rect l="0" t="0" r="r" b="b"/>
              <a:pathLst>
                <a:path w="248" h="271">
                  <a:moveTo>
                    <a:pt x="247" y="135"/>
                  </a:moveTo>
                  <a:cubicBezTo>
                    <a:pt x="247" y="159"/>
                    <a:pt x="241" y="182"/>
                    <a:pt x="230" y="203"/>
                  </a:cubicBezTo>
                  <a:cubicBezTo>
                    <a:pt x="219" y="223"/>
                    <a:pt x="204" y="240"/>
                    <a:pt x="185" y="252"/>
                  </a:cubicBezTo>
                  <a:cubicBezTo>
                    <a:pt x="166" y="264"/>
                    <a:pt x="145" y="270"/>
                    <a:pt x="124" y="270"/>
                  </a:cubicBezTo>
                  <a:cubicBezTo>
                    <a:pt x="102" y="270"/>
                    <a:pt x="81" y="264"/>
                    <a:pt x="62" y="252"/>
                  </a:cubicBezTo>
                  <a:cubicBezTo>
                    <a:pt x="43" y="240"/>
                    <a:pt x="28" y="223"/>
                    <a:pt x="17" y="203"/>
                  </a:cubicBezTo>
                  <a:cubicBezTo>
                    <a:pt x="6" y="182"/>
                    <a:pt x="0" y="159"/>
                    <a:pt x="0" y="135"/>
                  </a:cubicBezTo>
                  <a:cubicBezTo>
                    <a:pt x="0" y="111"/>
                    <a:pt x="6" y="88"/>
                    <a:pt x="17" y="67"/>
                  </a:cubicBezTo>
                  <a:cubicBezTo>
                    <a:pt x="28" y="47"/>
                    <a:pt x="43" y="30"/>
                    <a:pt x="62" y="18"/>
                  </a:cubicBezTo>
                  <a:cubicBezTo>
                    <a:pt x="81" y="6"/>
                    <a:pt x="102" y="0"/>
                    <a:pt x="124" y="0"/>
                  </a:cubicBezTo>
                  <a:cubicBezTo>
                    <a:pt x="145" y="0"/>
                    <a:pt x="166" y="6"/>
                    <a:pt x="185" y="18"/>
                  </a:cubicBezTo>
                  <a:cubicBezTo>
                    <a:pt x="204" y="30"/>
                    <a:pt x="219" y="47"/>
                    <a:pt x="230" y="67"/>
                  </a:cubicBezTo>
                  <a:cubicBezTo>
                    <a:pt x="241" y="88"/>
                    <a:pt x="247" y="111"/>
                    <a:pt x="247" y="1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" name="Freeform 9"/>
            <p:cNvSpPr/>
            <p:nvPr/>
          </p:nvSpPr>
          <p:spPr>
            <a:xfrm>
              <a:off x="3035520" y="5151600"/>
              <a:ext cx="191520" cy="205200"/>
            </a:xfrm>
            <a:custGeom>
              <a:avLst/>
              <a:gdLst/>
              <a:ahLst/>
              <a:rect l="0" t="0" r="r" b="b"/>
              <a:pathLst>
                <a:path w="532" h="570">
                  <a:moveTo>
                    <a:pt x="439" y="452"/>
                  </a:moveTo>
                  <a:cubicBezTo>
                    <a:pt x="531" y="104"/>
                    <a:pt x="337" y="151"/>
                    <a:pt x="286" y="0"/>
                  </a:cubicBezTo>
                  <a:cubicBezTo>
                    <a:pt x="213" y="36"/>
                    <a:pt x="140" y="71"/>
                    <a:pt x="67" y="107"/>
                  </a:cubicBezTo>
                  <a:cubicBezTo>
                    <a:pt x="67" y="104"/>
                    <a:pt x="0" y="440"/>
                    <a:pt x="64" y="514"/>
                  </a:cubicBezTo>
                  <a:cubicBezTo>
                    <a:pt x="114" y="569"/>
                    <a:pt x="420" y="523"/>
                    <a:pt x="439" y="4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" name="Freeform 10"/>
            <p:cNvSpPr/>
            <p:nvPr/>
          </p:nvSpPr>
          <p:spPr>
            <a:xfrm>
              <a:off x="3059280" y="5257800"/>
              <a:ext cx="91440" cy="49320"/>
            </a:xfrm>
            <a:custGeom>
              <a:avLst/>
              <a:gdLst/>
              <a:ahLst/>
              <a:rect l="0" t="0" r="r" b="b"/>
              <a:pathLst>
                <a:path w="254" h="137">
                  <a:moveTo>
                    <a:pt x="34" y="68"/>
                  </a:moveTo>
                  <a:cubicBezTo>
                    <a:pt x="52" y="49"/>
                    <a:pt x="74" y="31"/>
                    <a:pt x="99" y="22"/>
                  </a:cubicBezTo>
                  <a:cubicBezTo>
                    <a:pt x="148" y="0"/>
                    <a:pt x="204" y="0"/>
                    <a:pt x="253" y="19"/>
                  </a:cubicBezTo>
                  <a:cubicBezTo>
                    <a:pt x="200" y="19"/>
                    <a:pt x="154" y="22"/>
                    <a:pt x="108" y="43"/>
                  </a:cubicBezTo>
                  <a:cubicBezTo>
                    <a:pt x="87" y="52"/>
                    <a:pt x="65" y="65"/>
                    <a:pt x="47" y="80"/>
                  </a:cubicBezTo>
                  <a:cubicBezTo>
                    <a:pt x="31" y="96"/>
                    <a:pt x="13" y="114"/>
                    <a:pt x="0" y="136"/>
                  </a:cubicBezTo>
                  <a:cubicBezTo>
                    <a:pt x="4" y="111"/>
                    <a:pt x="15" y="86"/>
                    <a:pt x="34" y="6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0" name="Freeform 11"/>
            <p:cNvSpPr/>
            <p:nvPr/>
          </p:nvSpPr>
          <p:spPr>
            <a:xfrm>
              <a:off x="2933640" y="5136120"/>
              <a:ext cx="145440" cy="241560"/>
            </a:xfrm>
            <a:custGeom>
              <a:avLst/>
              <a:gdLst/>
              <a:ahLst/>
              <a:rect l="0" t="0" r="r" b="b"/>
              <a:pathLst>
                <a:path w="404" h="671">
                  <a:moveTo>
                    <a:pt x="329" y="615"/>
                  </a:moveTo>
                  <a:cubicBezTo>
                    <a:pt x="403" y="538"/>
                    <a:pt x="400" y="197"/>
                    <a:pt x="403" y="27"/>
                  </a:cubicBezTo>
                  <a:cubicBezTo>
                    <a:pt x="298" y="18"/>
                    <a:pt x="193" y="9"/>
                    <a:pt x="89" y="0"/>
                  </a:cubicBezTo>
                  <a:cubicBezTo>
                    <a:pt x="86" y="0"/>
                    <a:pt x="0" y="541"/>
                    <a:pt x="61" y="615"/>
                  </a:cubicBezTo>
                  <a:cubicBezTo>
                    <a:pt x="107" y="670"/>
                    <a:pt x="277" y="667"/>
                    <a:pt x="329" y="6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1" name="Freeform 12"/>
            <p:cNvSpPr/>
            <p:nvPr/>
          </p:nvSpPr>
          <p:spPr>
            <a:xfrm>
              <a:off x="2832840" y="5136120"/>
              <a:ext cx="145440" cy="241560"/>
            </a:xfrm>
            <a:custGeom>
              <a:avLst/>
              <a:gdLst/>
              <a:ahLst/>
              <a:rect l="0" t="0" r="r" b="b"/>
              <a:pathLst>
                <a:path w="404" h="671">
                  <a:moveTo>
                    <a:pt x="74" y="615"/>
                  </a:moveTo>
                  <a:cubicBezTo>
                    <a:pt x="0" y="538"/>
                    <a:pt x="3" y="197"/>
                    <a:pt x="0" y="27"/>
                  </a:cubicBezTo>
                  <a:cubicBezTo>
                    <a:pt x="105" y="18"/>
                    <a:pt x="209" y="9"/>
                    <a:pt x="314" y="0"/>
                  </a:cubicBezTo>
                  <a:cubicBezTo>
                    <a:pt x="323" y="205"/>
                    <a:pt x="403" y="541"/>
                    <a:pt x="341" y="615"/>
                  </a:cubicBezTo>
                  <a:cubicBezTo>
                    <a:pt x="295" y="670"/>
                    <a:pt x="126" y="667"/>
                    <a:pt x="74" y="6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2" name="Freeform 13"/>
            <p:cNvSpPr/>
            <p:nvPr/>
          </p:nvSpPr>
          <p:spPr>
            <a:xfrm>
              <a:off x="2951280" y="5262120"/>
              <a:ext cx="9360" cy="95760"/>
            </a:xfrm>
            <a:custGeom>
              <a:avLst/>
              <a:gdLst/>
              <a:ahLst/>
              <a:rect l="0" t="0" r="r" b="b"/>
              <a:pathLst>
                <a:path w="26" h="266">
                  <a:moveTo>
                    <a:pt x="0" y="133"/>
                  </a:moveTo>
                  <a:cubicBezTo>
                    <a:pt x="0" y="90"/>
                    <a:pt x="3" y="44"/>
                    <a:pt x="12" y="0"/>
                  </a:cubicBezTo>
                  <a:cubicBezTo>
                    <a:pt x="21" y="44"/>
                    <a:pt x="25" y="90"/>
                    <a:pt x="25" y="133"/>
                  </a:cubicBezTo>
                  <a:cubicBezTo>
                    <a:pt x="21" y="179"/>
                    <a:pt x="21" y="222"/>
                    <a:pt x="12" y="265"/>
                  </a:cubicBezTo>
                  <a:cubicBezTo>
                    <a:pt x="3" y="222"/>
                    <a:pt x="0" y="176"/>
                    <a:pt x="0" y="1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3" name="Freeform 14"/>
            <p:cNvSpPr/>
            <p:nvPr/>
          </p:nvSpPr>
          <p:spPr>
            <a:xfrm>
              <a:off x="2855880" y="5127120"/>
              <a:ext cx="199800" cy="192960"/>
            </a:xfrm>
            <a:custGeom>
              <a:avLst/>
              <a:gdLst/>
              <a:ahLst/>
              <a:rect l="0" t="0" r="r" b="b"/>
              <a:pathLst>
                <a:path w="555" h="536">
                  <a:moveTo>
                    <a:pt x="277" y="535"/>
                  </a:moveTo>
                  <a:cubicBezTo>
                    <a:pt x="185" y="440"/>
                    <a:pt x="0" y="390"/>
                    <a:pt x="0" y="252"/>
                  </a:cubicBezTo>
                  <a:cubicBezTo>
                    <a:pt x="0" y="113"/>
                    <a:pt x="123" y="0"/>
                    <a:pt x="277" y="0"/>
                  </a:cubicBezTo>
                  <a:cubicBezTo>
                    <a:pt x="431" y="0"/>
                    <a:pt x="554" y="113"/>
                    <a:pt x="554" y="252"/>
                  </a:cubicBezTo>
                  <a:cubicBezTo>
                    <a:pt x="554" y="390"/>
                    <a:pt x="369" y="440"/>
                    <a:pt x="277" y="5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4" name="Freeform 15"/>
            <p:cNvSpPr/>
            <p:nvPr/>
          </p:nvSpPr>
          <p:spPr>
            <a:xfrm>
              <a:off x="3033000" y="4704480"/>
              <a:ext cx="167400" cy="294840"/>
            </a:xfrm>
            <a:custGeom>
              <a:avLst/>
              <a:gdLst/>
              <a:ahLst/>
              <a:rect l="0" t="0" r="r" b="b"/>
              <a:pathLst>
                <a:path w="465" h="819">
                  <a:moveTo>
                    <a:pt x="37" y="363"/>
                  </a:moveTo>
                  <a:cubicBezTo>
                    <a:pt x="21" y="686"/>
                    <a:pt x="12" y="638"/>
                    <a:pt x="0" y="775"/>
                  </a:cubicBezTo>
                  <a:cubicBezTo>
                    <a:pt x="57" y="789"/>
                    <a:pt x="115" y="804"/>
                    <a:pt x="172" y="818"/>
                  </a:cubicBezTo>
                  <a:cubicBezTo>
                    <a:pt x="243" y="695"/>
                    <a:pt x="163" y="787"/>
                    <a:pt x="384" y="449"/>
                  </a:cubicBezTo>
                  <a:cubicBezTo>
                    <a:pt x="464" y="323"/>
                    <a:pt x="378" y="27"/>
                    <a:pt x="329" y="9"/>
                  </a:cubicBezTo>
                  <a:cubicBezTo>
                    <a:pt x="298" y="0"/>
                    <a:pt x="43" y="197"/>
                    <a:pt x="37" y="36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" name="Freeform 16"/>
            <p:cNvSpPr/>
            <p:nvPr/>
          </p:nvSpPr>
          <p:spPr>
            <a:xfrm>
              <a:off x="3044880" y="4763160"/>
              <a:ext cx="117000" cy="233640"/>
            </a:xfrm>
            <a:custGeom>
              <a:avLst/>
              <a:gdLst/>
              <a:ahLst/>
              <a:rect l="0" t="0" r="r" b="b"/>
              <a:pathLst>
                <a:path w="325" h="649">
                  <a:moveTo>
                    <a:pt x="77" y="218"/>
                  </a:moveTo>
                  <a:cubicBezTo>
                    <a:pt x="19" y="531"/>
                    <a:pt x="26" y="486"/>
                    <a:pt x="0" y="620"/>
                  </a:cubicBezTo>
                  <a:cubicBezTo>
                    <a:pt x="38" y="630"/>
                    <a:pt x="76" y="639"/>
                    <a:pt x="114" y="648"/>
                  </a:cubicBezTo>
                  <a:cubicBezTo>
                    <a:pt x="169" y="521"/>
                    <a:pt x="114" y="626"/>
                    <a:pt x="280" y="266"/>
                  </a:cubicBezTo>
                  <a:cubicBezTo>
                    <a:pt x="324" y="175"/>
                    <a:pt x="299" y="24"/>
                    <a:pt x="253" y="9"/>
                  </a:cubicBezTo>
                  <a:cubicBezTo>
                    <a:pt x="222" y="0"/>
                    <a:pt x="102" y="89"/>
                    <a:pt x="77" y="21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6" name="Freeform 17"/>
            <p:cNvSpPr/>
            <p:nvPr/>
          </p:nvSpPr>
          <p:spPr>
            <a:xfrm>
              <a:off x="2709720" y="4704480"/>
              <a:ext cx="168840" cy="294840"/>
            </a:xfrm>
            <a:custGeom>
              <a:avLst/>
              <a:gdLst/>
              <a:ahLst/>
              <a:rect l="0" t="0" r="r" b="b"/>
              <a:pathLst>
                <a:path w="469" h="819">
                  <a:moveTo>
                    <a:pt x="431" y="363"/>
                  </a:moveTo>
                  <a:cubicBezTo>
                    <a:pt x="446" y="686"/>
                    <a:pt x="455" y="638"/>
                    <a:pt x="468" y="775"/>
                  </a:cubicBezTo>
                  <a:cubicBezTo>
                    <a:pt x="410" y="789"/>
                    <a:pt x="353" y="804"/>
                    <a:pt x="296" y="818"/>
                  </a:cubicBezTo>
                  <a:cubicBezTo>
                    <a:pt x="225" y="695"/>
                    <a:pt x="305" y="787"/>
                    <a:pt x="83" y="449"/>
                  </a:cubicBezTo>
                  <a:cubicBezTo>
                    <a:pt x="0" y="323"/>
                    <a:pt x="89" y="27"/>
                    <a:pt x="139" y="9"/>
                  </a:cubicBezTo>
                  <a:cubicBezTo>
                    <a:pt x="169" y="0"/>
                    <a:pt x="425" y="197"/>
                    <a:pt x="431" y="36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7" name="Freeform 18"/>
            <p:cNvSpPr/>
            <p:nvPr/>
          </p:nvSpPr>
          <p:spPr>
            <a:xfrm>
              <a:off x="2749680" y="4763160"/>
              <a:ext cx="116640" cy="234720"/>
            </a:xfrm>
            <a:custGeom>
              <a:avLst/>
              <a:gdLst/>
              <a:ahLst/>
              <a:rect l="0" t="0" r="r" b="b"/>
              <a:pathLst>
                <a:path w="324" h="652">
                  <a:moveTo>
                    <a:pt x="246" y="218"/>
                  </a:moveTo>
                  <a:cubicBezTo>
                    <a:pt x="305" y="531"/>
                    <a:pt x="297" y="486"/>
                    <a:pt x="323" y="620"/>
                  </a:cubicBezTo>
                  <a:cubicBezTo>
                    <a:pt x="286" y="631"/>
                    <a:pt x="249" y="641"/>
                    <a:pt x="212" y="651"/>
                  </a:cubicBezTo>
                  <a:cubicBezTo>
                    <a:pt x="156" y="524"/>
                    <a:pt x="212" y="630"/>
                    <a:pt x="43" y="270"/>
                  </a:cubicBezTo>
                  <a:cubicBezTo>
                    <a:pt x="0" y="175"/>
                    <a:pt x="21" y="24"/>
                    <a:pt x="71" y="9"/>
                  </a:cubicBezTo>
                  <a:cubicBezTo>
                    <a:pt x="101" y="0"/>
                    <a:pt x="221" y="89"/>
                    <a:pt x="246" y="21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8" name="Freeform 19"/>
            <p:cNvSpPr/>
            <p:nvPr/>
          </p:nvSpPr>
          <p:spPr>
            <a:xfrm>
              <a:off x="2708640" y="4884840"/>
              <a:ext cx="493920" cy="356040"/>
            </a:xfrm>
            <a:custGeom>
              <a:avLst/>
              <a:gdLst/>
              <a:ahLst/>
              <a:rect l="0" t="0" r="r" b="b"/>
              <a:pathLst>
                <a:path w="1372" h="989">
                  <a:moveTo>
                    <a:pt x="686" y="0"/>
                  </a:moveTo>
                  <a:cubicBezTo>
                    <a:pt x="996" y="0"/>
                    <a:pt x="1138" y="133"/>
                    <a:pt x="1138" y="317"/>
                  </a:cubicBezTo>
                  <a:cubicBezTo>
                    <a:pt x="1138" y="471"/>
                    <a:pt x="1371" y="699"/>
                    <a:pt x="1162" y="849"/>
                  </a:cubicBezTo>
                  <a:cubicBezTo>
                    <a:pt x="1061" y="923"/>
                    <a:pt x="888" y="988"/>
                    <a:pt x="686" y="988"/>
                  </a:cubicBezTo>
                  <a:cubicBezTo>
                    <a:pt x="483" y="988"/>
                    <a:pt x="311" y="923"/>
                    <a:pt x="209" y="849"/>
                  </a:cubicBezTo>
                  <a:cubicBezTo>
                    <a:pt x="0" y="696"/>
                    <a:pt x="234" y="471"/>
                    <a:pt x="234" y="317"/>
                  </a:cubicBezTo>
                  <a:cubicBezTo>
                    <a:pt x="234" y="133"/>
                    <a:pt x="372" y="0"/>
                    <a:pt x="686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9" name="Freeform 20"/>
            <p:cNvSpPr/>
            <p:nvPr/>
          </p:nvSpPr>
          <p:spPr>
            <a:xfrm>
              <a:off x="2760840" y="4930200"/>
              <a:ext cx="387720" cy="298080"/>
            </a:xfrm>
            <a:custGeom>
              <a:avLst/>
              <a:gdLst/>
              <a:ahLst/>
              <a:rect l="0" t="0" r="r" b="b"/>
              <a:pathLst>
                <a:path w="1077" h="828">
                  <a:moveTo>
                    <a:pt x="581" y="37"/>
                  </a:moveTo>
                  <a:cubicBezTo>
                    <a:pt x="554" y="0"/>
                    <a:pt x="529" y="0"/>
                    <a:pt x="501" y="37"/>
                  </a:cubicBezTo>
                  <a:cubicBezTo>
                    <a:pt x="437" y="120"/>
                    <a:pt x="335" y="299"/>
                    <a:pt x="329" y="447"/>
                  </a:cubicBezTo>
                  <a:cubicBezTo>
                    <a:pt x="212" y="431"/>
                    <a:pt x="80" y="437"/>
                    <a:pt x="52" y="499"/>
                  </a:cubicBezTo>
                  <a:cubicBezTo>
                    <a:pt x="0" y="621"/>
                    <a:pt x="246" y="827"/>
                    <a:pt x="538" y="827"/>
                  </a:cubicBezTo>
                  <a:cubicBezTo>
                    <a:pt x="834" y="827"/>
                    <a:pt x="1076" y="621"/>
                    <a:pt x="1023" y="499"/>
                  </a:cubicBezTo>
                  <a:cubicBezTo>
                    <a:pt x="1003" y="437"/>
                    <a:pt x="867" y="431"/>
                    <a:pt x="754" y="447"/>
                  </a:cubicBezTo>
                  <a:cubicBezTo>
                    <a:pt x="747" y="299"/>
                    <a:pt x="646" y="120"/>
                    <a:pt x="581" y="3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0" name="Freeform 21"/>
            <p:cNvSpPr/>
            <p:nvPr/>
          </p:nvSpPr>
          <p:spPr>
            <a:xfrm>
              <a:off x="2867040" y="5143680"/>
              <a:ext cx="177480" cy="61200"/>
            </a:xfrm>
            <a:custGeom>
              <a:avLst/>
              <a:gdLst/>
              <a:ahLst/>
              <a:rect l="0" t="0" r="r" b="b"/>
              <a:pathLst>
                <a:path w="493" h="170">
                  <a:moveTo>
                    <a:pt x="385" y="62"/>
                  </a:moveTo>
                  <a:cubicBezTo>
                    <a:pt x="351" y="65"/>
                    <a:pt x="314" y="56"/>
                    <a:pt x="286" y="37"/>
                  </a:cubicBezTo>
                  <a:cubicBezTo>
                    <a:pt x="271" y="28"/>
                    <a:pt x="259" y="16"/>
                    <a:pt x="246" y="0"/>
                  </a:cubicBezTo>
                  <a:cubicBezTo>
                    <a:pt x="237" y="16"/>
                    <a:pt x="222" y="28"/>
                    <a:pt x="206" y="37"/>
                  </a:cubicBezTo>
                  <a:cubicBezTo>
                    <a:pt x="175" y="56"/>
                    <a:pt x="142" y="65"/>
                    <a:pt x="108" y="62"/>
                  </a:cubicBezTo>
                  <a:cubicBezTo>
                    <a:pt x="74" y="62"/>
                    <a:pt x="40" y="49"/>
                    <a:pt x="15" y="28"/>
                  </a:cubicBezTo>
                  <a:cubicBezTo>
                    <a:pt x="0" y="16"/>
                    <a:pt x="80" y="169"/>
                    <a:pt x="246" y="169"/>
                  </a:cubicBezTo>
                  <a:cubicBezTo>
                    <a:pt x="412" y="169"/>
                    <a:pt x="492" y="16"/>
                    <a:pt x="477" y="28"/>
                  </a:cubicBezTo>
                  <a:cubicBezTo>
                    <a:pt x="452" y="46"/>
                    <a:pt x="419" y="59"/>
                    <a:pt x="385" y="6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" name="Freeform 22"/>
            <p:cNvSpPr/>
            <p:nvPr/>
          </p:nvSpPr>
          <p:spPr>
            <a:xfrm>
              <a:off x="2995560" y="4966920"/>
              <a:ext cx="109080" cy="138960"/>
            </a:xfrm>
            <a:custGeom>
              <a:avLst/>
              <a:gdLst/>
              <a:ahLst/>
              <a:rect l="0" t="0" r="r" b="b"/>
              <a:pathLst>
                <a:path w="303" h="386">
                  <a:moveTo>
                    <a:pt x="108" y="37"/>
                  </a:moveTo>
                  <a:cubicBezTo>
                    <a:pt x="200" y="0"/>
                    <a:pt x="262" y="89"/>
                    <a:pt x="277" y="138"/>
                  </a:cubicBezTo>
                  <a:cubicBezTo>
                    <a:pt x="302" y="212"/>
                    <a:pt x="271" y="295"/>
                    <a:pt x="262" y="314"/>
                  </a:cubicBezTo>
                  <a:cubicBezTo>
                    <a:pt x="255" y="326"/>
                    <a:pt x="188" y="385"/>
                    <a:pt x="37" y="329"/>
                  </a:cubicBezTo>
                  <a:cubicBezTo>
                    <a:pt x="40" y="329"/>
                    <a:pt x="0" y="246"/>
                    <a:pt x="18" y="169"/>
                  </a:cubicBezTo>
                  <a:cubicBezTo>
                    <a:pt x="48" y="125"/>
                    <a:pt x="28" y="68"/>
                    <a:pt x="108" y="3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" name="Freeform 23"/>
            <p:cNvSpPr/>
            <p:nvPr/>
          </p:nvSpPr>
          <p:spPr>
            <a:xfrm>
              <a:off x="3001680" y="4968720"/>
              <a:ext cx="104400" cy="128880"/>
            </a:xfrm>
            <a:custGeom>
              <a:avLst/>
              <a:gdLst/>
              <a:ahLst/>
              <a:rect l="0" t="0" r="r" b="b"/>
              <a:pathLst>
                <a:path w="290" h="358">
                  <a:moveTo>
                    <a:pt x="34" y="62"/>
                  </a:moveTo>
                  <a:cubicBezTo>
                    <a:pt x="47" y="46"/>
                    <a:pt x="59" y="34"/>
                    <a:pt x="74" y="25"/>
                  </a:cubicBezTo>
                  <a:cubicBezTo>
                    <a:pt x="80" y="19"/>
                    <a:pt x="90" y="15"/>
                    <a:pt x="99" y="12"/>
                  </a:cubicBezTo>
                  <a:cubicBezTo>
                    <a:pt x="108" y="9"/>
                    <a:pt x="117" y="6"/>
                    <a:pt x="127" y="6"/>
                  </a:cubicBezTo>
                  <a:cubicBezTo>
                    <a:pt x="164" y="0"/>
                    <a:pt x="200" y="19"/>
                    <a:pt x="225" y="43"/>
                  </a:cubicBezTo>
                  <a:cubicBezTo>
                    <a:pt x="250" y="68"/>
                    <a:pt x="270" y="103"/>
                    <a:pt x="280" y="139"/>
                  </a:cubicBezTo>
                  <a:cubicBezTo>
                    <a:pt x="289" y="176"/>
                    <a:pt x="287" y="215"/>
                    <a:pt x="277" y="252"/>
                  </a:cubicBezTo>
                  <a:cubicBezTo>
                    <a:pt x="274" y="271"/>
                    <a:pt x="268" y="289"/>
                    <a:pt x="259" y="305"/>
                  </a:cubicBezTo>
                  <a:cubicBezTo>
                    <a:pt x="258" y="307"/>
                    <a:pt x="257" y="309"/>
                    <a:pt x="256" y="311"/>
                  </a:cubicBezTo>
                  <a:cubicBezTo>
                    <a:pt x="256" y="314"/>
                    <a:pt x="256" y="317"/>
                    <a:pt x="256" y="320"/>
                  </a:cubicBezTo>
                  <a:cubicBezTo>
                    <a:pt x="255" y="321"/>
                    <a:pt x="254" y="322"/>
                    <a:pt x="253" y="323"/>
                  </a:cubicBezTo>
                  <a:cubicBezTo>
                    <a:pt x="250" y="326"/>
                    <a:pt x="247" y="329"/>
                    <a:pt x="240" y="332"/>
                  </a:cubicBezTo>
                  <a:cubicBezTo>
                    <a:pt x="231" y="339"/>
                    <a:pt x="225" y="342"/>
                    <a:pt x="216" y="345"/>
                  </a:cubicBezTo>
                  <a:cubicBezTo>
                    <a:pt x="182" y="357"/>
                    <a:pt x="148" y="357"/>
                    <a:pt x="114" y="354"/>
                  </a:cubicBezTo>
                  <a:cubicBezTo>
                    <a:pt x="80" y="348"/>
                    <a:pt x="50" y="339"/>
                    <a:pt x="19" y="323"/>
                  </a:cubicBezTo>
                  <a:cubicBezTo>
                    <a:pt x="50" y="329"/>
                    <a:pt x="83" y="339"/>
                    <a:pt x="114" y="339"/>
                  </a:cubicBezTo>
                  <a:cubicBezTo>
                    <a:pt x="144" y="339"/>
                    <a:pt x="179" y="335"/>
                    <a:pt x="207" y="323"/>
                  </a:cubicBezTo>
                  <a:cubicBezTo>
                    <a:pt x="213" y="320"/>
                    <a:pt x="219" y="317"/>
                    <a:pt x="225" y="311"/>
                  </a:cubicBezTo>
                  <a:cubicBezTo>
                    <a:pt x="228" y="308"/>
                    <a:pt x="231" y="308"/>
                    <a:pt x="231" y="305"/>
                  </a:cubicBezTo>
                  <a:cubicBezTo>
                    <a:pt x="232" y="303"/>
                    <a:pt x="233" y="301"/>
                    <a:pt x="234" y="299"/>
                  </a:cubicBezTo>
                  <a:cubicBezTo>
                    <a:pt x="240" y="283"/>
                    <a:pt x="244" y="268"/>
                    <a:pt x="250" y="252"/>
                  </a:cubicBezTo>
                  <a:cubicBezTo>
                    <a:pt x="256" y="219"/>
                    <a:pt x="259" y="185"/>
                    <a:pt x="250" y="154"/>
                  </a:cubicBezTo>
                  <a:cubicBezTo>
                    <a:pt x="244" y="123"/>
                    <a:pt x="225" y="95"/>
                    <a:pt x="204" y="74"/>
                  </a:cubicBezTo>
                  <a:cubicBezTo>
                    <a:pt x="182" y="52"/>
                    <a:pt x="154" y="37"/>
                    <a:pt x="127" y="40"/>
                  </a:cubicBezTo>
                  <a:cubicBezTo>
                    <a:pt x="120" y="40"/>
                    <a:pt x="111" y="40"/>
                    <a:pt x="105" y="43"/>
                  </a:cubicBezTo>
                  <a:cubicBezTo>
                    <a:pt x="99" y="46"/>
                    <a:pt x="90" y="46"/>
                    <a:pt x="84" y="49"/>
                  </a:cubicBezTo>
                  <a:cubicBezTo>
                    <a:pt x="68" y="55"/>
                    <a:pt x="56" y="65"/>
                    <a:pt x="47" y="77"/>
                  </a:cubicBezTo>
                  <a:cubicBezTo>
                    <a:pt x="25" y="95"/>
                    <a:pt x="10" y="126"/>
                    <a:pt x="0" y="163"/>
                  </a:cubicBezTo>
                  <a:cubicBezTo>
                    <a:pt x="0" y="126"/>
                    <a:pt x="13" y="92"/>
                    <a:pt x="34" y="6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" name="Freeform 24"/>
            <p:cNvSpPr/>
            <p:nvPr/>
          </p:nvSpPr>
          <p:spPr>
            <a:xfrm>
              <a:off x="3015000" y="5004720"/>
              <a:ext cx="57960" cy="70920"/>
            </a:xfrm>
            <a:custGeom>
              <a:avLst/>
              <a:gdLst/>
              <a:ahLst/>
              <a:rect l="0" t="0" r="r" b="b"/>
              <a:pathLst>
                <a:path w="161" h="197">
                  <a:moveTo>
                    <a:pt x="160" y="98"/>
                  </a:moveTo>
                  <a:cubicBezTo>
                    <a:pt x="160" y="115"/>
                    <a:pt x="157" y="132"/>
                    <a:pt x="150" y="147"/>
                  </a:cubicBezTo>
                  <a:cubicBezTo>
                    <a:pt x="143" y="162"/>
                    <a:pt x="132" y="174"/>
                    <a:pt x="120" y="183"/>
                  </a:cubicBezTo>
                  <a:cubicBezTo>
                    <a:pt x="107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7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7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7" y="4"/>
                    <a:pt x="120" y="13"/>
                  </a:cubicBezTo>
                  <a:cubicBezTo>
                    <a:pt x="132" y="21"/>
                    <a:pt x="143" y="34"/>
                    <a:pt x="150" y="49"/>
                  </a:cubicBezTo>
                  <a:cubicBezTo>
                    <a:pt x="157" y="64"/>
                    <a:pt x="160" y="81"/>
                    <a:pt x="160" y="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" name="Freeform 25"/>
            <p:cNvSpPr/>
            <p:nvPr/>
          </p:nvSpPr>
          <p:spPr>
            <a:xfrm>
              <a:off x="2807280" y="4966920"/>
              <a:ext cx="107280" cy="138960"/>
            </a:xfrm>
            <a:custGeom>
              <a:avLst/>
              <a:gdLst/>
              <a:ahLst/>
              <a:rect l="0" t="0" r="r" b="b"/>
              <a:pathLst>
                <a:path w="298" h="386">
                  <a:moveTo>
                    <a:pt x="193" y="37"/>
                  </a:moveTo>
                  <a:cubicBezTo>
                    <a:pt x="101" y="0"/>
                    <a:pt x="40" y="89"/>
                    <a:pt x="25" y="138"/>
                  </a:cubicBezTo>
                  <a:cubicBezTo>
                    <a:pt x="0" y="212"/>
                    <a:pt x="30" y="295"/>
                    <a:pt x="40" y="314"/>
                  </a:cubicBezTo>
                  <a:cubicBezTo>
                    <a:pt x="45" y="326"/>
                    <a:pt x="114" y="385"/>
                    <a:pt x="264" y="329"/>
                  </a:cubicBezTo>
                  <a:cubicBezTo>
                    <a:pt x="260" y="329"/>
                    <a:pt x="297" y="246"/>
                    <a:pt x="282" y="169"/>
                  </a:cubicBezTo>
                  <a:cubicBezTo>
                    <a:pt x="253" y="125"/>
                    <a:pt x="273" y="68"/>
                    <a:pt x="193" y="3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5" name="Freeform 26"/>
            <p:cNvSpPr/>
            <p:nvPr/>
          </p:nvSpPr>
          <p:spPr>
            <a:xfrm>
              <a:off x="2805120" y="4969800"/>
              <a:ext cx="104400" cy="127800"/>
            </a:xfrm>
            <a:custGeom>
              <a:avLst/>
              <a:gdLst/>
              <a:ahLst/>
              <a:rect l="0" t="0" r="r" b="b"/>
              <a:pathLst>
                <a:path w="290" h="355">
                  <a:moveTo>
                    <a:pt x="243" y="71"/>
                  </a:moveTo>
                  <a:cubicBezTo>
                    <a:pt x="231" y="59"/>
                    <a:pt x="218" y="49"/>
                    <a:pt x="206" y="43"/>
                  </a:cubicBezTo>
                  <a:cubicBezTo>
                    <a:pt x="200" y="40"/>
                    <a:pt x="191" y="37"/>
                    <a:pt x="184" y="37"/>
                  </a:cubicBezTo>
                  <a:cubicBezTo>
                    <a:pt x="178" y="34"/>
                    <a:pt x="169" y="34"/>
                    <a:pt x="163" y="34"/>
                  </a:cubicBezTo>
                  <a:cubicBezTo>
                    <a:pt x="135" y="34"/>
                    <a:pt x="104" y="46"/>
                    <a:pt x="86" y="68"/>
                  </a:cubicBezTo>
                  <a:cubicBezTo>
                    <a:pt x="64" y="89"/>
                    <a:pt x="46" y="120"/>
                    <a:pt x="40" y="148"/>
                  </a:cubicBezTo>
                  <a:cubicBezTo>
                    <a:pt x="34" y="179"/>
                    <a:pt x="34" y="212"/>
                    <a:pt x="40" y="246"/>
                  </a:cubicBezTo>
                  <a:cubicBezTo>
                    <a:pt x="43" y="262"/>
                    <a:pt x="49" y="280"/>
                    <a:pt x="55" y="292"/>
                  </a:cubicBezTo>
                  <a:cubicBezTo>
                    <a:pt x="56" y="294"/>
                    <a:pt x="57" y="297"/>
                    <a:pt x="58" y="299"/>
                  </a:cubicBezTo>
                  <a:cubicBezTo>
                    <a:pt x="61" y="302"/>
                    <a:pt x="64" y="302"/>
                    <a:pt x="64" y="305"/>
                  </a:cubicBezTo>
                  <a:cubicBezTo>
                    <a:pt x="71" y="308"/>
                    <a:pt x="77" y="314"/>
                    <a:pt x="83" y="317"/>
                  </a:cubicBezTo>
                  <a:cubicBezTo>
                    <a:pt x="111" y="329"/>
                    <a:pt x="141" y="336"/>
                    <a:pt x="175" y="332"/>
                  </a:cubicBezTo>
                  <a:cubicBezTo>
                    <a:pt x="206" y="332"/>
                    <a:pt x="240" y="326"/>
                    <a:pt x="271" y="317"/>
                  </a:cubicBezTo>
                  <a:cubicBezTo>
                    <a:pt x="240" y="332"/>
                    <a:pt x="209" y="342"/>
                    <a:pt x="175" y="348"/>
                  </a:cubicBezTo>
                  <a:cubicBezTo>
                    <a:pt x="141" y="354"/>
                    <a:pt x="107" y="351"/>
                    <a:pt x="74" y="339"/>
                  </a:cubicBezTo>
                  <a:cubicBezTo>
                    <a:pt x="64" y="336"/>
                    <a:pt x="58" y="332"/>
                    <a:pt x="49" y="326"/>
                  </a:cubicBezTo>
                  <a:cubicBezTo>
                    <a:pt x="46" y="323"/>
                    <a:pt x="40" y="320"/>
                    <a:pt x="37" y="317"/>
                  </a:cubicBezTo>
                  <a:cubicBezTo>
                    <a:pt x="36" y="316"/>
                    <a:pt x="35" y="315"/>
                    <a:pt x="34" y="314"/>
                  </a:cubicBezTo>
                  <a:cubicBezTo>
                    <a:pt x="33" y="313"/>
                    <a:pt x="32" y="312"/>
                    <a:pt x="31" y="311"/>
                  </a:cubicBezTo>
                  <a:cubicBezTo>
                    <a:pt x="31" y="310"/>
                    <a:pt x="31" y="309"/>
                    <a:pt x="31" y="308"/>
                  </a:cubicBezTo>
                  <a:cubicBezTo>
                    <a:pt x="30" y="307"/>
                    <a:pt x="29" y="306"/>
                    <a:pt x="27" y="305"/>
                  </a:cubicBezTo>
                  <a:cubicBezTo>
                    <a:pt x="21" y="286"/>
                    <a:pt x="15" y="271"/>
                    <a:pt x="9" y="252"/>
                  </a:cubicBezTo>
                  <a:cubicBezTo>
                    <a:pt x="0" y="216"/>
                    <a:pt x="0" y="179"/>
                    <a:pt x="6" y="139"/>
                  </a:cubicBezTo>
                  <a:cubicBezTo>
                    <a:pt x="15" y="102"/>
                    <a:pt x="37" y="68"/>
                    <a:pt x="61" y="43"/>
                  </a:cubicBezTo>
                  <a:cubicBezTo>
                    <a:pt x="89" y="19"/>
                    <a:pt x="123" y="0"/>
                    <a:pt x="160" y="6"/>
                  </a:cubicBezTo>
                  <a:cubicBezTo>
                    <a:pt x="169" y="6"/>
                    <a:pt x="178" y="9"/>
                    <a:pt x="187" y="12"/>
                  </a:cubicBezTo>
                  <a:cubicBezTo>
                    <a:pt x="197" y="16"/>
                    <a:pt x="203" y="19"/>
                    <a:pt x="212" y="25"/>
                  </a:cubicBezTo>
                  <a:cubicBezTo>
                    <a:pt x="227" y="34"/>
                    <a:pt x="240" y="46"/>
                    <a:pt x="252" y="62"/>
                  </a:cubicBezTo>
                  <a:cubicBezTo>
                    <a:pt x="274" y="86"/>
                    <a:pt x="286" y="123"/>
                    <a:pt x="289" y="160"/>
                  </a:cubicBezTo>
                  <a:cubicBezTo>
                    <a:pt x="280" y="126"/>
                    <a:pt x="267" y="92"/>
                    <a:pt x="243" y="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6" name="Freeform 27"/>
            <p:cNvSpPr/>
            <p:nvPr/>
          </p:nvSpPr>
          <p:spPr>
            <a:xfrm>
              <a:off x="2837160" y="5004720"/>
              <a:ext cx="57960" cy="70920"/>
            </a:xfrm>
            <a:custGeom>
              <a:avLst/>
              <a:gdLst/>
              <a:ahLst/>
              <a:rect l="0" t="0" r="r" b="b"/>
              <a:pathLst>
                <a:path w="161" h="197">
                  <a:moveTo>
                    <a:pt x="160" y="98"/>
                  </a:moveTo>
                  <a:cubicBezTo>
                    <a:pt x="160" y="115"/>
                    <a:pt x="156" y="132"/>
                    <a:pt x="149" y="147"/>
                  </a:cubicBezTo>
                  <a:cubicBezTo>
                    <a:pt x="142" y="162"/>
                    <a:pt x="132" y="174"/>
                    <a:pt x="120" y="183"/>
                  </a:cubicBezTo>
                  <a:cubicBezTo>
                    <a:pt x="108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8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8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8" y="4"/>
                    <a:pt x="120" y="13"/>
                  </a:cubicBezTo>
                  <a:cubicBezTo>
                    <a:pt x="132" y="21"/>
                    <a:pt x="142" y="34"/>
                    <a:pt x="149" y="49"/>
                  </a:cubicBezTo>
                  <a:cubicBezTo>
                    <a:pt x="156" y="64"/>
                    <a:pt x="160" y="81"/>
                    <a:pt x="160" y="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7" name="Freeform 28"/>
            <p:cNvSpPr/>
            <p:nvPr/>
          </p:nvSpPr>
          <p:spPr>
            <a:xfrm>
              <a:off x="2925720" y="5129280"/>
              <a:ext cx="59040" cy="49320"/>
            </a:xfrm>
            <a:custGeom>
              <a:avLst/>
              <a:gdLst/>
              <a:ahLst/>
              <a:rect l="0" t="0" r="r" b="b"/>
              <a:pathLst>
                <a:path w="164" h="137">
                  <a:moveTo>
                    <a:pt x="0" y="0"/>
                  </a:moveTo>
                  <a:cubicBezTo>
                    <a:pt x="54" y="0"/>
                    <a:pt x="109" y="0"/>
                    <a:pt x="163" y="0"/>
                  </a:cubicBezTo>
                  <a:cubicBezTo>
                    <a:pt x="163" y="45"/>
                    <a:pt x="163" y="91"/>
                    <a:pt x="163" y="136"/>
                  </a:cubicBezTo>
                  <a:cubicBezTo>
                    <a:pt x="109" y="136"/>
                    <a:pt x="54" y="136"/>
                    <a:pt x="0" y="136"/>
                  </a:cubicBezTo>
                  <a:cubicBezTo>
                    <a:pt x="0" y="91"/>
                    <a:pt x="0" y="45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8" name="Freeform 29"/>
            <p:cNvSpPr/>
            <p:nvPr/>
          </p:nvSpPr>
          <p:spPr>
            <a:xfrm>
              <a:off x="2843640" y="5088240"/>
              <a:ext cx="222120" cy="80280"/>
            </a:xfrm>
            <a:custGeom>
              <a:avLst/>
              <a:gdLst/>
              <a:ahLst/>
              <a:rect l="0" t="0" r="r" b="b"/>
              <a:pathLst>
                <a:path w="617" h="223">
                  <a:moveTo>
                    <a:pt x="465" y="188"/>
                  </a:moveTo>
                  <a:cubicBezTo>
                    <a:pt x="434" y="185"/>
                    <a:pt x="404" y="178"/>
                    <a:pt x="379" y="163"/>
                  </a:cubicBezTo>
                  <a:cubicBezTo>
                    <a:pt x="354" y="147"/>
                    <a:pt x="336" y="127"/>
                    <a:pt x="333" y="105"/>
                  </a:cubicBezTo>
                  <a:cubicBezTo>
                    <a:pt x="326" y="70"/>
                    <a:pt x="318" y="35"/>
                    <a:pt x="311" y="0"/>
                  </a:cubicBezTo>
                  <a:cubicBezTo>
                    <a:pt x="304" y="35"/>
                    <a:pt x="297" y="70"/>
                    <a:pt x="290" y="105"/>
                  </a:cubicBezTo>
                  <a:cubicBezTo>
                    <a:pt x="284" y="130"/>
                    <a:pt x="268" y="147"/>
                    <a:pt x="244" y="163"/>
                  </a:cubicBezTo>
                  <a:cubicBezTo>
                    <a:pt x="219" y="178"/>
                    <a:pt x="188" y="188"/>
                    <a:pt x="157" y="188"/>
                  </a:cubicBezTo>
                  <a:cubicBezTo>
                    <a:pt x="124" y="188"/>
                    <a:pt x="93" y="185"/>
                    <a:pt x="65" y="170"/>
                  </a:cubicBezTo>
                  <a:cubicBezTo>
                    <a:pt x="37" y="157"/>
                    <a:pt x="13" y="136"/>
                    <a:pt x="0" y="108"/>
                  </a:cubicBezTo>
                  <a:cubicBezTo>
                    <a:pt x="4" y="139"/>
                    <a:pt x="22" y="167"/>
                    <a:pt x="50" y="185"/>
                  </a:cubicBezTo>
                  <a:cubicBezTo>
                    <a:pt x="77" y="203"/>
                    <a:pt x="117" y="216"/>
                    <a:pt x="154" y="219"/>
                  </a:cubicBezTo>
                  <a:cubicBezTo>
                    <a:pt x="194" y="222"/>
                    <a:pt x="231" y="213"/>
                    <a:pt x="265" y="194"/>
                  </a:cubicBezTo>
                  <a:cubicBezTo>
                    <a:pt x="284" y="185"/>
                    <a:pt x="296" y="173"/>
                    <a:pt x="308" y="157"/>
                  </a:cubicBezTo>
                  <a:cubicBezTo>
                    <a:pt x="320" y="173"/>
                    <a:pt x="336" y="185"/>
                    <a:pt x="351" y="194"/>
                  </a:cubicBezTo>
                  <a:cubicBezTo>
                    <a:pt x="385" y="213"/>
                    <a:pt x="425" y="222"/>
                    <a:pt x="462" y="219"/>
                  </a:cubicBezTo>
                  <a:cubicBezTo>
                    <a:pt x="499" y="219"/>
                    <a:pt x="539" y="207"/>
                    <a:pt x="567" y="185"/>
                  </a:cubicBezTo>
                  <a:cubicBezTo>
                    <a:pt x="594" y="167"/>
                    <a:pt x="616" y="136"/>
                    <a:pt x="616" y="108"/>
                  </a:cubicBezTo>
                  <a:cubicBezTo>
                    <a:pt x="610" y="133"/>
                    <a:pt x="585" y="154"/>
                    <a:pt x="557" y="170"/>
                  </a:cubicBezTo>
                  <a:cubicBezTo>
                    <a:pt x="530" y="182"/>
                    <a:pt x="496" y="188"/>
                    <a:pt x="465" y="1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" name="Freeform 30"/>
            <p:cNvSpPr/>
            <p:nvPr/>
          </p:nvSpPr>
          <p:spPr>
            <a:xfrm>
              <a:off x="2908800" y="5073840"/>
              <a:ext cx="91080" cy="40320"/>
            </a:xfrm>
            <a:custGeom>
              <a:avLst/>
              <a:gdLst/>
              <a:ahLst/>
              <a:rect l="0" t="0" r="r" b="b"/>
              <a:pathLst>
                <a:path w="253" h="112">
                  <a:moveTo>
                    <a:pt x="126" y="0"/>
                  </a:moveTo>
                  <a:cubicBezTo>
                    <a:pt x="105" y="0"/>
                    <a:pt x="40" y="0"/>
                    <a:pt x="15" y="19"/>
                  </a:cubicBezTo>
                  <a:cubicBezTo>
                    <a:pt x="0" y="31"/>
                    <a:pt x="12" y="62"/>
                    <a:pt x="52" y="90"/>
                  </a:cubicBezTo>
                  <a:cubicBezTo>
                    <a:pt x="80" y="108"/>
                    <a:pt x="105" y="111"/>
                    <a:pt x="123" y="111"/>
                  </a:cubicBezTo>
                  <a:cubicBezTo>
                    <a:pt x="145" y="111"/>
                    <a:pt x="169" y="105"/>
                    <a:pt x="194" y="90"/>
                  </a:cubicBezTo>
                  <a:cubicBezTo>
                    <a:pt x="243" y="62"/>
                    <a:pt x="252" y="31"/>
                    <a:pt x="237" y="19"/>
                  </a:cubicBezTo>
                  <a:cubicBezTo>
                    <a:pt x="215" y="0"/>
                    <a:pt x="148" y="0"/>
                    <a:pt x="126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grpSp>
        <p:nvGrpSpPr>
          <p:cNvPr id="30" name="Group 31"/>
          <p:cNvGrpSpPr/>
          <p:nvPr/>
        </p:nvGrpSpPr>
        <p:grpSpPr>
          <a:xfrm>
            <a:off x="1313280" y="4818960"/>
            <a:ext cx="253080" cy="332280"/>
            <a:chOff x="1313280" y="4818960"/>
            <a:chExt cx="253080" cy="332280"/>
          </a:xfrm>
        </p:grpSpPr>
        <p:sp>
          <p:nvSpPr>
            <p:cNvPr id="31" name="Freeform 32"/>
            <p:cNvSpPr/>
            <p:nvPr/>
          </p:nvSpPr>
          <p:spPr>
            <a:xfrm>
              <a:off x="1313280" y="5046480"/>
              <a:ext cx="44640" cy="48960"/>
            </a:xfrm>
            <a:custGeom>
              <a:avLst/>
              <a:gdLst/>
              <a:ahLst/>
              <a:rect l="0" t="0" r="r" b="b"/>
              <a:pathLst>
                <a:path w="124" h="136">
                  <a:moveTo>
                    <a:pt x="0" y="67"/>
                  </a:moveTo>
                  <a:cubicBezTo>
                    <a:pt x="0" y="79"/>
                    <a:pt x="3" y="90"/>
                    <a:pt x="8" y="101"/>
                  </a:cubicBezTo>
                  <a:cubicBezTo>
                    <a:pt x="13" y="111"/>
                    <a:pt x="20" y="120"/>
                    <a:pt x="30" y="126"/>
                  </a:cubicBezTo>
                  <a:cubicBezTo>
                    <a:pt x="39" y="132"/>
                    <a:pt x="50" y="135"/>
                    <a:pt x="61" y="135"/>
                  </a:cubicBezTo>
                  <a:cubicBezTo>
                    <a:pt x="72" y="135"/>
                    <a:pt x="83" y="132"/>
                    <a:pt x="92" y="126"/>
                  </a:cubicBezTo>
                  <a:cubicBezTo>
                    <a:pt x="101" y="120"/>
                    <a:pt x="109" y="111"/>
                    <a:pt x="115" y="101"/>
                  </a:cubicBezTo>
                  <a:cubicBezTo>
                    <a:pt x="120" y="90"/>
                    <a:pt x="123" y="79"/>
                    <a:pt x="123" y="67"/>
                  </a:cubicBezTo>
                  <a:cubicBezTo>
                    <a:pt x="123" y="56"/>
                    <a:pt x="120" y="44"/>
                    <a:pt x="115" y="34"/>
                  </a:cubicBezTo>
                  <a:cubicBezTo>
                    <a:pt x="109" y="23"/>
                    <a:pt x="101" y="15"/>
                    <a:pt x="92" y="9"/>
                  </a:cubicBezTo>
                  <a:cubicBezTo>
                    <a:pt x="83" y="3"/>
                    <a:pt x="72" y="0"/>
                    <a:pt x="61" y="0"/>
                  </a:cubicBezTo>
                  <a:cubicBezTo>
                    <a:pt x="50" y="0"/>
                    <a:pt x="39" y="3"/>
                    <a:pt x="30" y="9"/>
                  </a:cubicBezTo>
                  <a:cubicBezTo>
                    <a:pt x="20" y="15"/>
                    <a:pt x="13" y="23"/>
                    <a:pt x="8" y="34"/>
                  </a:cubicBezTo>
                  <a:cubicBezTo>
                    <a:pt x="3" y="44"/>
                    <a:pt x="0" y="56"/>
                    <a:pt x="0" y="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" name="Freeform 33"/>
            <p:cNvSpPr/>
            <p:nvPr/>
          </p:nvSpPr>
          <p:spPr>
            <a:xfrm>
              <a:off x="1316880" y="5040720"/>
              <a:ext cx="96120" cy="102960"/>
            </a:xfrm>
            <a:custGeom>
              <a:avLst/>
              <a:gdLst/>
              <a:ahLst/>
              <a:rect l="0" t="0" r="r" b="b"/>
              <a:pathLst>
                <a:path w="267" h="286">
                  <a:moveTo>
                    <a:pt x="47" y="227"/>
                  </a:moveTo>
                  <a:cubicBezTo>
                    <a:pt x="0" y="53"/>
                    <a:pt x="98" y="76"/>
                    <a:pt x="123" y="0"/>
                  </a:cubicBezTo>
                  <a:cubicBezTo>
                    <a:pt x="160" y="18"/>
                    <a:pt x="196" y="36"/>
                    <a:pt x="232" y="54"/>
                  </a:cubicBezTo>
                  <a:cubicBezTo>
                    <a:pt x="232" y="53"/>
                    <a:pt x="266" y="220"/>
                    <a:pt x="233" y="257"/>
                  </a:cubicBezTo>
                  <a:cubicBezTo>
                    <a:pt x="209" y="285"/>
                    <a:pt x="56" y="262"/>
                    <a:pt x="47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" name="Freeform 34"/>
            <p:cNvSpPr/>
            <p:nvPr/>
          </p:nvSpPr>
          <p:spPr>
            <a:xfrm>
              <a:off x="1355400" y="5094360"/>
              <a:ext cx="45720" cy="24480"/>
            </a:xfrm>
            <a:custGeom>
              <a:avLst/>
              <a:gdLst/>
              <a:ahLst/>
              <a:rect l="0" t="0" r="r" b="b"/>
              <a:pathLst>
                <a:path w="127" h="68">
                  <a:moveTo>
                    <a:pt x="109" y="33"/>
                  </a:moveTo>
                  <a:cubicBezTo>
                    <a:pt x="100" y="24"/>
                    <a:pt x="89" y="15"/>
                    <a:pt x="77" y="11"/>
                  </a:cubicBezTo>
                  <a:cubicBezTo>
                    <a:pt x="52" y="0"/>
                    <a:pt x="24" y="0"/>
                    <a:pt x="0" y="9"/>
                  </a:cubicBezTo>
                  <a:cubicBezTo>
                    <a:pt x="26" y="9"/>
                    <a:pt x="49" y="11"/>
                    <a:pt x="72" y="21"/>
                  </a:cubicBezTo>
                  <a:cubicBezTo>
                    <a:pt x="83" y="25"/>
                    <a:pt x="93" y="31"/>
                    <a:pt x="103" y="39"/>
                  </a:cubicBezTo>
                  <a:cubicBezTo>
                    <a:pt x="110" y="47"/>
                    <a:pt x="120" y="56"/>
                    <a:pt x="126" y="67"/>
                  </a:cubicBezTo>
                  <a:cubicBezTo>
                    <a:pt x="124" y="54"/>
                    <a:pt x="118" y="42"/>
                    <a:pt x="109" y="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4" name="Freeform 35"/>
            <p:cNvSpPr/>
            <p:nvPr/>
          </p:nvSpPr>
          <p:spPr>
            <a:xfrm>
              <a:off x="1391400" y="5033160"/>
              <a:ext cx="72720" cy="120960"/>
            </a:xfrm>
            <a:custGeom>
              <a:avLst/>
              <a:gdLst/>
              <a:ahLst/>
              <a:rect l="0" t="0" r="r" b="b"/>
              <a:pathLst>
                <a:path w="202" h="336">
                  <a:moveTo>
                    <a:pt x="37" y="308"/>
                  </a:moveTo>
                  <a:cubicBezTo>
                    <a:pt x="0" y="269"/>
                    <a:pt x="1" y="98"/>
                    <a:pt x="0" y="14"/>
                  </a:cubicBezTo>
                  <a:cubicBezTo>
                    <a:pt x="52" y="9"/>
                    <a:pt x="105" y="5"/>
                    <a:pt x="157" y="0"/>
                  </a:cubicBezTo>
                  <a:cubicBezTo>
                    <a:pt x="158" y="0"/>
                    <a:pt x="201" y="271"/>
                    <a:pt x="170" y="308"/>
                  </a:cubicBezTo>
                  <a:cubicBezTo>
                    <a:pt x="147" y="335"/>
                    <a:pt x="63" y="334"/>
                    <a:pt x="37" y="3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5" name="Freeform 36"/>
            <p:cNvSpPr/>
            <p:nvPr/>
          </p:nvSpPr>
          <p:spPr>
            <a:xfrm>
              <a:off x="1441440" y="5033160"/>
              <a:ext cx="72720" cy="120960"/>
            </a:xfrm>
            <a:custGeom>
              <a:avLst/>
              <a:gdLst/>
              <a:ahLst/>
              <a:rect l="0" t="0" r="r" b="b"/>
              <a:pathLst>
                <a:path w="202" h="336">
                  <a:moveTo>
                    <a:pt x="164" y="308"/>
                  </a:moveTo>
                  <a:cubicBezTo>
                    <a:pt x="201" y="269"/>
                    <a:pt x="200" y="98"/>
                    <a:pt x="201" y="14"/>
                  </a:cubicBezTo>
                  <a:cubicBezTo>
                    <a:pt x="149" y="9"/>
                    <a:pt x="97" y="5"/>
                    <a:pt x="44" y="0"/>
                  </a:cubicBezTo>
                  <a:cubicBezTo>
                    <a:pt x="40" y="103"/>
                    <a:pt x="0" y="271"/>
                    <a:pt x="30" y="308"/>
                  </a:cubicBezTo>
                  <a:cubicBezTo>
                    <a:pt x="53" y="335"/>
                    <a:pt x="138" y="334"/>
                    <a:pt x="164" y="3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6" name="Freeform 37"/>
            <p:cNvSpPr/>
            <p:nvPr/>
          </p:nvSpPr>
          <p:spPr>
            <a:xfrm>
              <a:off x="1450080" y="5096160"/>
              <a:ext cx="5040" cy="48240"/>
            </a:xfrm>
            <a:custGeom>
              <a:avLst/>
              <a:gdLst/>
              <a:ahLst/>
              <a:rect l="0" t="0" r="r" b="b"/>
              <a:pathLst>
                <a:path w="14" h="134">
                  <a:moveTo>
                    <a:pt x="13" y="66"/>
                  </a:moveTo>
                  <a:cubicBezTo>
                    <a:pt x="13" y="44"/>
                    <a:pt x="11" y="22"/>
                    <a:pt x="6" y="0"/>
                  </a:cubicBezTo>
                  <a:cubicBezTo>
                    <a:pt x="2" y="22"/>
                    <a:pt x="0" y="45"/>
                    <a:pt x="0" y="66"/>
                  </a:cubicBezTo>
                  <a:cubicBezTo>
                    <a:pt x="2" y="89"/>
                    <a:pt x="2" y="111"/>
                    <a:pt x="6" y="133"/>
                  </a:cubicBezTo>
                  <a:cubicBezTo>
                    <a:pt x="11" y="111"/>
                    <a:pt x="13" y="87"/>
                    <a:pt x="13" y="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7" name="Freeform 38"/>
            <p:cNvSpPr/>
            <p:nvPr/>
          </p:nvSpPr>
          <p:spPr>
            <a:xfrm>
              <a:off x="1402920" y="5028840"/>
              <a:ext cx="100080" cy="96480"/>
            </a:xfrm>
            <a:custGeom>
              <a:avLst/>
              <a:gdLst/>
              <a:ahLst/>
              <a:rect l="0" t="0" r="r" b="b"/>
              <a:pathLst>
                <a:path w="278" h="268">
                  <a:moveTo>
                    <a:pt x="138" y="267"/>
                  </a:moveTo>
                  <a:cubicBezTo>
                    <a:pt x="184" y="220"/>
                    <a:pt x="277" y="195"/>
                    <a:pt x="277" y="126"/>
                  </a:cubicBezTo>
                  <a:cubicBezTo>
                    <a:pt x="277" y="56"/>
                    <a:pt x="215" y="0"/>
                    <a:pt x="138" y="0"/>
                  </a:cubicBezTo>
                  <a:cubicBezTo>
                    <a:pt x="61" y="0"/>
                    <a:pt x="0" y="56"/>
                    <a:pt x="0" y="126"/>
                  </a:cubicBezTo>
                  <a:cubicBezTo>
                    <a:pt x="0" y="195"/>
                    <a:pt x="92" y="220"/>
                    <a:pt x="138" y="2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8" name="Freeform 39"/>
            <p:cNvSpPr/>
            <p:nvPr/>
          </p:nvSpPr>
          <p:spPr>
            <a:xfrm>
              <a:off x="1329840" y="4817520"/>
              <a:ext cx="84240" cy="147600"/>
            </a:xfrm>
            <a:custGeom>
              <a:avLst/>
              <a:gdLst/>
              <a:ahLst/>
              <a:rect l="0" t="0" r="r" b="b"/>
              <a:pathLst>
                <a:path w="234" h="410">
                  <a:moveTo>
                    <a:pt x="214" y="181"/>
                  </a:moveTo>
                  <a:cubicBezTo>
                    <a:pt x="222" y="343"/>
                    <a:pt x="227" y="319"/>
                    <a:pt x="233" y="388"/>
                  </a:cubicBezTo>
                  <a:cubicBezTo>
                    <a:pt x="204" y="395"/>
                    <a:pt x="176" y="402"/>
                    <a:pt x="147" y="409"/>
                  </a:cubicBezTo>
                  <a:cubicBezTo>
                    <a:pt x="112" y="347"/>
                    <a:pt x="151" y="394"/>
                    <a:pt x="40" y="224"/>
                  </a:cubicBezTo>
                  <a:cubicBezTo>
                    <a:pt x="0" y="161"/>
                    <a:pt x="43" y="14"/>
                    <a:pt x="68" y="4"/>
                  </a:cubicBezTo>
                  <a:cubicBezTo>
                    <a:pt x="83" y="0"/>
                    <a:pt x="211" y="98"/>
                    <a:pt x="214" y="18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9" name="Freeform 40"/>
            <p:cNvSpPr/>
            <p:nvPr/>
          </p:nvSpPr>
          <p:spPr>
            <a:xfrm>
              <a:off x="1349280" y="4846680"/>
              <a:ext cx="58680" cy="117360"/>
            </a:xfrm>
            <a:custGeom>
              <a:avLst/>
              <a:gdLst/>
              <a:ahLst/>
              <a:rect l="0" t="0" r="r" b="b"/>
              <a:pathLst>
                <a:path w="163" h="326">
                  <a:moveTo>
                    <a:pt x="123" y="110"/>
                  </a:moveTo>
                  <a:cubicBezTo>
                    <a:pt x="153" y="267"/>
                    <a:pt x="149" y="244"/>
                    <a:pt x="162" y="311"/>
                  </a:cubicBezTo>
                  <a:cubicBezTo>
                    <a:pt x="143" y="316"/>
                    <a:pt x="124" y="320"/>
                    <a:pt x="105" y="325"/>
                  </a:cubicBezTo>
                  <a:cubicBezTo>
                    <a:pt x="78" y="261"/>
                    <a:pt x="105" y="314"/>
                    <a:pt x="22" y="134"/>
                  </a:cubicBezTo>
                  <a:cubicBezTo>
                    <a:pt x="0" y="88"/>
                    <a:pt x="13" y="13"/>
                    <a:pt x="36" y="5"/>
                  </a:cubicBezTo>
                  <a:cubicBezTo>
                    <a:pt x="51" y="0"/>
                    <a:pt x="111" y="45"/>
                    <a:pt x="123" y="1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0" name="Freeform 41"/>
            <p:cNvSpPr/>
            <p:nvPr/>
          </p:nvSpPr>
          <p:spPr>
            <a:xfrm>
              <a:off x="1491120" y="4817520"/>
              <a:ext cx="84600" cy="147600"/>
            </a:xfrm>
            <a:custGeom>
              <a:avLst/>
              <a:gdLst/>
              <a:ahLst/>
              <a:rect l="0" t="0" r="r" b="b"/>
              <a:pathLst>
                <a:path w="235" h="410">
                  <a:moveTo>
                    <a:pt x="19" y="181"/>
                  </a:moveTo>
                  <a:cubicBezTo>
                    <a:pt x="11" y="343"/>
                    <a:pt x="6" y="319"/>
                    <a:pt x="0" y="388"/>
                  </a:cubicBezTo>
                  <a:cubicBezTo>
                    <a:pt x="29" y="395"/>
                    <a:pt x="57" y="402"/>
                    <a:pt x="86" y="409"/>
                  </a:cubicBezTo>
                  <a:cubicBezTo>
                    <a:pt x="121" y="347"/>
                    <a:pt x="82" y="394"/>
                    <a:pt x="192" y="224"/>
                  </a:cubicBezTo>
                  <a:cubicBezTo>
                    <a:pt x="234" y="161"/>
                    <a:pt x="189" y="14"/>
                    <a:pt x="165" y="4"/>
                  </a:cubicBezTo>
                  <a:cubicBezTo>
                    <a:pt x="149" y="0"/>
                    <a:pt x="22" y="98"/>
                    <a:pt x="19" y="18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1" name="Freeform 42"/>
            <p:cNvSpPr/>
            <p:nvPr/>
          </p:nvSpPr>
          <p:spPr>
            <a:xfrm>
              <a:off x="1497240" y="4846680"/>
              <a:ext cx="58680" cy="118080"/>
            </a:xfrm>
            <a:custGeom>
              <a:avLst/>
              <a:gdLst/>
              <a:ahLst/>
              <a:rect l="0" t="0" r="r" b="b"/>
              <a:pathLst>
                <a:path w="163" h="328">
                  <a:moveTo>
                    <a:pt x="38" y="110"/>
                  </a:moveTo>
                  <a:cubicBezTo>
                    <a:pt x="9" y="267"/>
                    <a:pt x="13" y="244"/>
                    <a:pt x="0" y="311"/>
                  </a:cubicBezTo>
                  <a:cubicBezTo>
                    <a:pt x="18" y="316"/>
                    <a:pt x="37" y="322"/>
                    <a:pt x="55" y="327"/>
                  </a:cubicBezTo>
                  <a:cubicBezTo>
                    <a:pt x="83" y="263"/>
                    <a:pt x="55" y="316"/>
                    <a:pt x="140" y="136"/>
                  </a:cubicBezTo>
                  <a:cubicBezTo>
                    <a:pt x="162" y="88"/>
                    <a:pt x="151" y="13"/>
                    <a:pt x="126" y="5"/>
                  </a:cubicBezTo>
                  <a:cubicBezTo>
                    <a:pt x="111" y="0"/>
                    <a:pt x="51" y="45"/>
                    <a:pt x="38" y="1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2" name="Freeform 43"/>
            <p:cNvSpPr/>
            <p:nvPr/>
          </p:nvSpPr>
          <p:spPr>
            <a:xfrm>
              <a:off x="1329120" y="4907880"/>
              <a:ext cx="246960" cy="177840"/>
            </a:xfrm>
            <a:custGeom>
              <a:avLst/>
              <a:gdLst/>
              <a:ahLst/>
              <a:rect l="0" t="0" r="r" b="b"/>
              <a:pathLst>
                <a:path w="686" h="494">
                  <a:moveTo>
                    <a:pt x="342" y="0"/>
                  </a:moveTo>
                  <a:cubicBezTo>
                    <a:pt x="188" y="0"/>
                    <a:pt x="117" y="66"/>
                    <a:pt x="117" y="158"/>
                  </a:cubicBezTo>
                  <a:cubicBezTo>
                    <a:pt x="117" y="235"/>
                    <a:pt x="0" y="349"/>
                    <a:pt x="105" y="424"/>
                  </a:cubicBezTo>
                  <a:cubicBezTo>
                    <a:pt x="156" y="461"/>
                    <a:pt x="241" y="493"/>
                    <a:pt x="342" y="493"/>
                  </a:cubicBezTo>
                  <a:cubicBezTo>
                    <a:pt x="444" y="493"/>
                    <a:pt x="530" y="461"/>
                    <a:pt x="581" y="424"/>
                  </a:cubicBezTo>
                  <a:cubicBezTo>
                    <a:pt x="685" y="347"/>
                    <a:pt x="569" y="235"/>
                    <a:pt x="569" y="158"/>
                  </a:cubicBezTo>
                  <a:cubicBezTo>
                    <a:pt x="569" y="66"/>
                    <a:pt x="499" y="0"/>
                    <a:pt x="342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3" name="Freeform 44"/>
            <p:cNvSpPr/>
            <p:nvPr/>
          </p:nvSpPr>
          <p:spPr>
            <a:xfrm>
              <a:off x="1356480" y="4930560"/>
              <a:ext cx="193680" cy="149040"/>
            </a:xfrm>
            <a:custGeom>
              <a:avLst/>
              <a:gdLst/>
              <a:ahLst/>
              <a:rect l="0" t="0" r="r" b="b"/>
              <a:pathLst>
                <a:path w="538" h="414">
                  <a:moveTo>
                    <a:pt x="246" y="17"/>
                  </a:moveTo>
                  <a:cubicBezTo>
                    <a:pt x="260" y="0"/>
                    <a:pt x="273" y="0"/>
                    <a:pt x="286" y="17"/>
                  </a:cubicBezTo>
                  <a:cubicBezTo>
                    <a:pt x="319" y="59"/>
                    <a:pt x="369" y="148"/>
                    <a:pt x="373" y="222"/>
                  </a:cubicBezTo>
                  <a:cubicBezTo>
                    <a:pt x="431" y="214"/>
                    <a:pt x="497" y="217"/>
                    <a:pt x="511" y="248"/>
                  </a:cubicBezTo>
                  <a:cubicBezTo>
                    <a:pt x="537" y="309"/>
                    <a:pt x="414" y="413"/>
                    <a:pt x="268" y="413"/>
                  </a:cubicBezTo>
                  <a:cubicBezTo>
                    <a:pt x="120" y="413"/>
                    <a:pt x="0" y="309"/>
                    <a:pt x="26" y="248"/>
                  </a:cubicBezTo>
                  <a:cubicBezTo>
                    <a:pt x="37" y="217"/>
                    <a:pt x="103" y="214"/>
                    <a:pt x="160" y="222"/>
                  </a:cubicBezTo>
                  <a:cubicBezTo>
                    <a:pt x="163" y="148"/>
                    <a:pt x="214" y="59"/>
                    <a:pt x="246" y="1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4" name="Freeform 45"/>
            <p:cNvSpPr/>
            <p:nvPr/>
          </p:nvSpPr>
          <p:spPr>
            <a:xfrm>
              <a:off x="1408320" y="5037120"/>
              <a:ext cx="88920" cy="30600"/>
            </a:xfrm>
            <a:custGeom>
              <a:avLst/>
              <a:gdLst/>
              <a:ahLst/>
              <a:rect l="0" t="0" r="r" b="b"/>
              <a:pathLst>
                <a:path w="247" h="85">
                  <a:moveTo>
                    <a:pt x="54" y="30"/>
                  </a:moveTo>
                  <a:cubicBezTo>
                    <a:pt x="71" y="31"/>
                    <a:pt x="90" y="27"/>
                    <a:pt x="103" y="18"/>
                  </a:cubicBezTo>
                  <a:cubicBezTo>
                    <a:pt x="111" y="13"/>
                    <a:pt x="117" y="7"/>
                    <a:pt x="123" y="0"/>
                  </a:cubicBezTo>
                  <a:cubicBezTo>
                    <a:pt x="128" y="7"/>
                    <a:pt x="136" y="13"/>
                    <a:pt x="143" y="18"/>
                  </a:cubicBezTo>
                  <a:cubicBezTo>
                    <a:pt x="159" y="27"/>
                    <a:pt x="176" y="32"/>
                    <a:pt x="193" y="30"/>
                  </a:cubicBezTo>
                  <a:cubicBezTo>
                    <a:pt x="210" y="30"/>
                    <a:pt x="226" y="24"/>
                    <a:pt x="239" y="13"/>
                  </a:cubicBezTo>
                  <a:cubicBezTo>
                    <a:pt x="246" y="7"/>
                    <a:pt x="206" y="84"/>
                    <a:pt x="123" y="84"/>
                  </a:cubicBezTo>
                  <a:cubicBezTo>
                    <a:pt x="40" y="84"/>
                    <a:pt x="0" y="7"/>
                    <a:pt x="8" y="13"/>
                  </a:cubicBezTo>
                  <a:cubicBezTo>
                    <a:pt x="20" y="23"/>
                    <a:pt x="37" y="28"/>
                    <a:pt x="54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5" name="Freeform 46"/>
            <p:cNvSpPr/>
            <p:nvPr/>
          </p:nvSpPr>
          <p:spPr>
            <a:xfrm>
              <a:off x="1378440" y="4948560"/>
              <a:ext cx="54720" cy="69480"/>
            </a:xfrm>
            <a:custGeom>
              <a:avLst/>
              <a:gdLst/>
              <a:ahLst/>
              <a:rect l="0" t="0" r="r" b="b"/>
              <a:pathLst>
                <a:path w="152" h="193">
                  <a:moveTo>
                    <a:pt x="97" y="19"/>
                  </a:moveTo>
                  <a:cubicBezTo>
                    <a:pt x="51" y="0"/>
                    <a:pt x="20" y="45"/>
                    <a:pt x="13" y="70"/>
                  </a:cubicBezTo>
                  <a:cubicBezTo>
                    <a:pt x="0" y="106"/>
                    <a:pt x="16" y="147"/>
                    <a:pt x="20" y="156"/>
                  </a:cubicBezTo>
                  <a:cubicBezTo>
                    <a:pt x="23" y="163"/>
                    <a:pt x="57" y="192"/>
                    <a:pt x="133" y="164"/>
                  </a:cubicBezTo>
                  <a:cubicBezTo>
                    <a:pt x="131" y="164"/>
                    <a:pt x="151" y="123"/>
                    <a:pt x="142" y="84"/>
                  </a:cubicBezTo>
                  <a:cubicBezTo>
                    <a:pt x="127" y="63"/>
                    <a:pt x="137" y="34"/>
                    <a:pt x="97" y="1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6" name="Freeform 47"/>
            <p:cNvSpPr/>
            <p:nvPr/>
          </p:nvSpPr>
          <p:spPr>
            <a:xfrm>
              <a:off x="1377360" y="4950000"/>
              <a:ext cx="52560" cy="64080"/>
            </a:xfrm>
            <a:custGeom>
              <a:avLst/>
              <a:gdLst/>
              <a:ahLst/>
              <a:rect l="0" t="0" r="r" b="b"/>
              <a:pathLst>
                <a:path w="146" h="178">
                  <a:moveTo>
                    <a:pt x="128" y="30"/>
                  </a:moveTo>
                  <a:cubicBezTo>
                    <a:pt x="122" y="23"/>
                    <a:pt x="116" y="16"/>
                    <a:pt x="108" y="12"/>
                  </a:cubicBezTo>
                  <a:cubicBezTo>
                    <a:pt x="105" y="9"/>
                    <a:pt x="100" y="7"/>
                    <a:pt x="96" y="6"/>
                  </a:cubicBezTo>
                  <a:cubicBezTo>
                    <a:pt x="91" y="4"/>
                    <a:pt x="86" y="3"/>
                    <a:pt x="82" y="3"/>
                  </a:cubicBezTo>
                  <a:cubicBezTo>
                    <a:pt x="63" y="0"/>
                    <a:pt x="45" y="9"/>
                    <a:pt x="32" y="21"/>
                  </a:cubicBezTo>
                  <a:cubicBezTo>
                    <a:pt x="20" y="33"/>
                    <a:pt x="9" y="50"/>
                    <a:pt x="5" y="69"/>
                  </a:cubicBezTo>
                  <a:cubicBezTo>
                    <a:pt x="0" y="87"/>
                    <a:pt x="2" y="106"/>
                    <a:pt x="6" y="125"/>
                  </a:cubicBezTo>
                  <a:cubicBezTo>
                    <a:pt x="8" y="134"/>
                    <a:pt x="11" y="143"/>
                    <a:pt x="16" y="151"/>
                  </a:cubicBezTo>
                  <a:cubicBezTo>
                    <a:pt x="16" y="152"/>
                    <a:pt x="16" y="153"/>
                    <a:pt x="17" y="154"/>
                  </a:cubicBezTo>
                  <a:cubicBezTo>
                    <a:pt x="17" y="156"/>
                    <a:pt x="17" y="158"/>
                    <a:pt x="17" y="159"/>
                  </a:cubicBezTo>
                  <a:cubicBezTo>
                    <a:pt x="17" y="160"/>
                    <a:pt x="18" y="160"/>
                    <a:pt x="19" y="160"/>
                  </a:cubicBezTo>
                  <a:cubicBezTo>
                    <a:pt x="20" y="162"/>
                    <a:pt x="22" y="163"/>
                    <a:pt x="25" y="165"/>
                  </a:cubicBezTo>
                  <a:cubicBezTo>
                    <a:pt x="29" y="168"/>
                    <a:pt x="32" y="169"/>
                    <a:pt x="37" y="171"/>
                  </a:cubicBezTo>
                  <a:cubicBezTo>
                    <a:pt x="54" y="177"/>
                    <a:pt x="71" y="177"/>
                    <a:pt x="88" y="175"/>
                  </a:cubicBezTo>
                  <a:cubicBezTo>
                    <a:pt x="105" y="172"/>
                    <a:pt x="120" y="168"/>
                    <a:pt x="136" y="160"/>
                  </a:cubicBezTo>
                  <a:cubicBezTo>
                    <a:pt x="120" y="163"/>
                    <a:pt x="103" y="168"/>
                    <a:pt x="88" y="168"/>
                  </a:cubicBezTo>
                  <a:cubicBezTo>
                    <a:pt x="72" y="168"/>
                    <a:pt x="56" y="166"/>
                    <a:pt x="42" y="160"/>
                  </a:cubicBezTo>
                  <a:cubicBezTo>
                    <a:pt x="39" y="159"/>
                    <a:pt x="36" y="157"/>
                    <a:pt x="32" y="154"/>
                  </a:cubicBezTo>
                  <a:cubicBezTo>
                    <a:pt x="31" y="152"/>
                    <a:pt x="29" y="152"/>
                    <a:pt x="29" y="151"/>
                  </a:cubicBezTo>
                  <a:cubicBezTo>
                    <a:pt x="28" y="150"/>
                    <a:pt x="28" y="149"/>
                    <a:pt x="28" y="148"/>
                  </a:cubicBezTo>
                  <a:cubicBezTo>
                    <a:pt x="25" y="140"/>
                    <a:pt x="23" y="132"/>
                    <a:pt x="20" y="125"/>
                  </a:cubicBezTo>
                  <a:cubicBezTo>
                    <a:pt x="17" y="108"/>
                    <a:pt x="16" y="91"/>
                    <a:pt x="20" y="76"/>
                  </a:cubicBezTo>
                  <a:cubicBezTo>
                    <a:pt x="23" y="61"/>
                    <a:pt x="32" y="47"/>
                    <a:pt x="43" y="36"/>
                  </a:cubicBezTo>
                  <a:cubicBezTo>
                    <a:pt x="54" y="26"/>
                    <a:pt x="68" y="18"/>
                    <a:pt x="82" y="20"/>
                  </a:cubicBezTo>
                  <a:cubicBezTo>
                    <a:pt x="85" y="20"/>
                    <a:pt x="88" y="19"/>
                    <a:pt x="92" y="21"/>
                  </a:cubicBezTo>
                  <a:cubicBezTo>
                    <a:pt x="95" y="22"/>
                    <a:pt x="100" y="23"/>
                    <a:pt x="103" y="24"/>
                  </a:cubicBezTo>
                  <a:cubicBezTo>
                    <a:pt x="111" y="27"/>
                    <a:pt x="117" y="32"/>
                    <a:pt x="122" y="38"/>
                  </a:cubicBezTo>
                  <a:cubicBezTo>
                    <a:pt x="132" y="47"/>
                    <a:pt x="140" y="63"/>
                    <a:pt x="145" y="81"/>
                  </a:cubicBezTo>
                  <a:cubicBezTo>
                    <a:pt x="145" y="63"/>
                    <a:pt x="139" y="46"/>
                    <a:pt x="128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7" name="Freeform 48"/>
            <p:cNvSpPr/>
            <p:nvPr/>
          </p:nvSpPr>
          <p:spPr>
            <a:xfrm>
              <a:off x="1393920" y="4967640"/>
              <a:ext cx="29160" cy="35640"/>
            </a:xfrm>
            <a:custGeom>
              <a:avLst/>
              <a:gdLst/>
              <a:ahLst/>
              <a:rect l="0" t="0" r="r" b="b"/>
              <a:pathLst>
                <a:path w="81" h="99">
                  <a:moveTo>
                    <a:pt x="0" y="49"/>
                  </a:moveTo>
                  <a:cubicBezTo>
                    <a:pt x="0" y="58"/>
                    <a:pt x="2" y="66"/>
                    <a:pt x="6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6" y="24"/>
                  </a:cubicBezTo>
                  <a:cubicBezTo>
                    <a:pt x="2" y="32"/>
                    <a:pt x="0" y="40"/>
                    <a:pt x="0" y="4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8" name="Freeform 49"/>
            <p:cNvSpPr/>
            <p:nvPr/>
          </p:nvSpPr>
          <p:spPr>
            <a:xfrm>
              <a:off x="1472760" y="4948560"/>
              <a:ext cx="54360" cy="69480"/>
            </a:xfrm>
            <a:custGeom>
              <a:avLst/>
              <a:gdLst/>
              <a:ahLst/>
              <a:rect l="0" t="0" r="r" b="b"/>
              <a:pathLst>
                <a:path w="151" h="193">
                  <a:moveTo>
                    <a:pt x="53" y="19"/>
                  </a:moveTo>
                  <a:cubicBezTo>
                    <a:pt x="99" y="0"/>
                    <a:pt x="130" y="45"/>
                    <a:pt x="137" y="70"/>
                  </a:cubicBezTo>
                  <a:cubicBezTo>
                    <a:pt x="150" y="106"/>
                    <a:pt x="134" y="148"/>
                    <a:pt x="130" y="156"/>
                  </a:cubicBezTo>
                  <a:cubicBezTo>
                    <a:pt x="126" y="164"/>
                    <a:pt x="93" y="192"/>
                    <a:pt x="17" y="164"/>
                  </a:cubicBezTo>
                  <a:cubicBezTo>
                    <a:pt x="19" y="164"/>
                    <a:pt x="0" y="123"/>
                    <a:pt x="8" y="84"/>
                  </a:cubicBezTo>
                  <a:cubicBezTo>
                    <a:pt x="23" y="63"/>
                    <a:pt x="13" y="34"/>
                    <a:pt x="53" y="1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9" name="Freeform 50"/>
            <p:cNvSpPr/>
            <p:nvPr/>
          </p:nvSpPr>
          <p:spPr>
            <a:xfrm>
              <a:off x="1475640" y="4950360"/>
              <a:ext cx="52560" cy="63720"/>
            </a:xfrm>
            <a:custGeom>
              <a:avLst/>
              <a:gdLst/>
              <a:ahLst/>
              <a:rect l="0" t="0" r="r" b="b"/>
              <a:pathLst>
                <a:path w="146" h="177">
                  <a:moveTo>
                    <a:pt x="23" y="35"/>
                  </a:moveTo>
                  <a:cubicBezTo>
                    <a:pt x="29" y="29"/>
                    <a:pt x="35" y="25"/>
                    <a:pt x="42" y="22"/>
                  </a:cubicBezTo>
                  <a:cubicBezTo>
                    <a:pt x="45" y="20"/>
                    <a:pt x="49" y="19"/>
                    <a:pt x="52" y="19"/>
                  </a:cubicBezTo>
                  <a:cubicBezTo>
                    <a:pt x="55" y="17"/>
                    <a:pt x="60" y="17"/>
                    <a:pt x="63" y="17"/>
                  </a:cubicBezTo>
                  <a:cubicBezTo>
                    <a:pt x="77" y="17"/>
                    <a:pt x="92" y="23"/>
                    <a:pt x="102" y="34"/>
                  </a:cubicBezTo>
                  <a:cubicBezTo>
                    <a:pt x="112" y="45"/>
                    <a:pt x="122" y="60"/>
                    <a:pt x="125" y="74"/>
                  </a:cubicBezTo>
                  <a:cubicBezTo>
                    <a:pt x="128" y="88"/>
                    <a:pt x="128" y="105"/>
                    <a:pt x="125" y="122"/>
                  </a:cubicBezTo>
                  <a:cubicBezTo>
                    <a:pt x="123" y="130"/>
                    <a:pt x="120" y="139"/>
                    <a:pt x="117" y="145"/>
                  </a:cubicBezTo>
                  <a:cubicBezTo>
                    <a:pt x="116" y="146"/>
                    <a:pt x="116" y="147"/>
                    <a:pt x="115" y="148"/>
                  </a:cubicBezTo>
                  <a:cubicBezTo>
                    <a:pt x="114" y="150"/>
                    <a:pt x="112" y="150"/>
                    <a:pt x="112" y="151"/>
                  </a:cubicBezTo>
                  <a:cubicBezTo>
                    <a:pt x="109" y="153"/>
                    <a:pt x="106" y="156"/>
                    <a:pt x="103" y="158"/>
                  </a:cubicBezTo>
                  <a:cubicBezTo>
                    <a:pt x="89" y="164"/>
                    <a:pt x="74" y="167"/>
                    <a:pt x="57" y="165"/>
                  </a:cubicBezTo>
                  <a:cubicBezTo>
                    <a:pt x="42" y="165"/>
                    <a:pt x="25" y="162"/>
                    <a:pt x="9" y="158"/>
                  </a:cubicBezTo>
                  <a:cubicBezTo>
                    <a:pt x="25" y="165"/>
                    <a:pt x="40" y="170"/>
                    <a:pt x="57" y="173"/>
                  </a:cubicBezTo>
                  <a:cubicBezTo>
                    <a:pt x="74" y="176"/>
                    <a:pt x="91" y="174"/>
                    <a:pt x="108" y="168"/>
                  </a:cubicBezTo>
                  <a:cubicBezTo>
                    <a:pt x="112" y="167"/>
                    <a:pt x="115" y="165"/>
                    <a:pt x="120" y="162"/>
                  </a:cubicBezTo>
                  <a:cubicBezTo>
                    <a:pt x="122" y="161"/>
                    <a:pt x="125" y="159"/>
                    <a:pt x="126" y="158"/>
                  </a:cubicBezTo>
                  <a:cubicBezTo>
                    <a:pt x="127" y="158"/>
                    <a:pt x="127" y="157"/>
                    <a:pt x="128" y="156"/>
                  </a:cubicBezTo>
                  <a:cubicBezTo>
                    <a:pt x="128" y="156"/>
                    <a:pt x="129" y="155"/>
                    <a:pt x="129" y="154"/>
                  </a:cubicBezTo>
                  <a:lnTo>
                    <a:pt x="129" y="153"/>
                  </a:lnTo>
                  <a:cubicBezTo>
                    <a:pt x="130" y="153"/>
                    <a:pt x="130" y="152"/>
                    <a:pt x="131" y="151"/>
                  </a:cubicBezTo>
                  <a:cubicBezTo>
                    <a:pt x="134" y="142"/>
                    <a:pt x="137" y="134"/>
                    <a:pt x="140" y="125"/>
                  </a:cubicBezTo>
                  <a:cubicBezTo>
                    <a:pt x="145" y="107"/>
                    <a:pt x="145" y="88"/>
                    <a:pt x="142" y="69"/>
                  </a:cubicBezTo>
                  <a:cubicBezTo>
                    <a:pt x="137" y="51"/>
                    <a:pt x="126" y="34"/>
                    <a:pt x="114" y="22"/>
                  </a:cubicBezTo>
                  <a:cubicBezTo>
                    <a:pt x="100" y="9"/>
                    <a:pt x="83" y="0"/>
                    <a:pt x="65" y="3"/>
                  </a:cubicBezTo>
                  <a:cubicBezTo>
                    <a:pt x="60" y="3"/>
                    <a:pt x="55" y="5"/>
                    <a:pt x="51" y="6"/>
                  </a:cubicBezTo>
                  <a:cubicBezTo>
                    <a:pt x="46" y="8"/>
                    <a:pt x="43" y="9"/>
                    <a:pt x="38" y="12"/>
                  </a:cubicBezTo>
                  <a:cubicBezTo>
                    <a:pt x="31" y="17"/>
                    <a:pt x="25" y="23"/>
                    <a:pt x="18" y="31"/>
                  </a:cubicBezTo>
                  <a:cubicBezTo>
                    <a:pt x="8" y="43"/>
                    <a:pt x="2" y="62"/>
                    <a:pt x="0" y="80"/>
                  </a:cubicBezTo>
                  <a:cubicBezTo>
                    <a:pt x="5" y="63"/>
                    <a:pt x="11" y="46"/>
                    <a:pt x="23" y="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50" name="Freeform 51"/>
            <p:cNvSpPr/>
            <p:nvPr/>
          </p:nvSpPr>
          <p:spPr>
            <a:xfrm>
              <a:off x="1482840" y="4967640"/>
              <a:ext cx="29160" cy="35640"/>
            </a:xfrm>
            <a:custGeom>
              <a:avLst/>
              <a:gdLst/>
              <a:ahLst/>
              <a:rect l="0" t="0" r="r" b="b"/>
              <a:pathLst>
                <a:path w="81" h="99">
                  <a:moveTo>
                    <a:pt x="0" y="49"/>
                  </a:moveTo>
                  <a:cubicBezTo>
                    <a:pt x="0" y="58"/>
                    <a:pt x="1" y="66"/>
                    <a:pt x="5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5" y="24"/>
                  </a:cubicBezTo>
                  <a:cubicBezTo>
                    <a:pt x="2" y="32"/>
                    <a:pt x="0" y="40"/>
                    <a:pt x="0" y="4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51" name="Freeform 52"/>
            <p:cNvSpPr/>
            <p:nvPr/>
          </p:nvSpPr>
          <p:spPr>
            <a:xfrm>
              <a:off x="1438200" y="5029920"/>
              <a:ext cx="29880" cy="24480"/>
            </a:xfrm>
            <a:custGeom>
              <a:avLst/>
              <a:gdLst/>
              <a:ahLst/>
              <a:rect l="0" t="0" r="r" b="b"/>
              <a:pathLst>
                <a:path w="83" h="68">
                  <a:moveTo>
                    <a:pt x="82" y="0"/>
                  </a:moveTo>
                  <a:cubicBezTo>
                    <a:pt x="55" y="0"/>
                    <a:pt x="27" y="0"/>
                    <a:pt x="0" y="0"/>
                  </a:cubicBezTo>
                  <a:cubicBezTo>
                    <a:pt x="0" y="22"/>
                    <a:pt x="0" y="45"/>
                    <a:pt x="0" y="67"/>
                  </a:cubicBezTo>
                  <a:cubicBezTo>
                    <a:pt x="27" y="67"/>
                    <a:pt x="55" y="67"/>
                    <a:pt x="82" y="67"/>
                  </a:cubicBezTo>
                  <a:cubicBezTo>
                    <a:pt x="82" y="45"/>
                    <a:pt x="82" y="22"/>
                    <a:pt x="82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52" name="Freeform 53"/>
            <p:cNvSpPr/>
            <p:nvPr/>
          </p:nvSpPr>
          <p:spPr>
            <a:xfrm>
              <a:off x="1397880" y="5009400"/>
              <a:ext cx="111240" cy="39960"/>
            </a:xfrm>
            <a:custGeom>
              <a:avLst/>
              <a:gdLst/>
              <a:ahLst/>
              <a:rect l="0" t="0" r="r" b="b"/>
              <a:pathLst>
                <a:path w="309" h="111">
                  <a:moveTo>
                    <a:pt x="75" y="94"/>
                  </a:moveTo>
                  <a:cubicBezTo>
                    <a:pt x="91" y="92"/>
                    <a:pt x="106" y="88"/>
                    <a:pt x="119" y="81"/>
                  </a:cubicBezTo>
                  <a:cubicBezTo>
                    <a:pt x="131" y="73"/>
                    <a:pt x="140" y="63"/>
                    <a:pt x="142" y="52"/>
                  </a:cubicBezTo>
                  <a:cubicBezTo>
                    <a:pt x="145" y="35"/>
                    <a:pt x="149" y="17"/>
                    <a:pt x="152" y="0"/>
                  </a:cubicBezTo>
                  <a:cubicBezTo>
                    <a:pt x="156" y="17"/>
                    <a:pt x="159" y="35"/>
                    <a:pt x="163" y="52"/>
                  </a:cubicBezTo>
                  <a:cubicBezTo>
                    <a:pt x="166" y="64"/>
                    <a:pt x="173" y="73"/>
                    <a:pt x="186" y="81"/>
                  </a:cubicBezTo>
                  <a:cubicBezTo>
                    <a:pt x="198" y="88"/>
                    <a:pt x="214" y="94"/>
                    <a:pt x="229" y="94"/>
                  </a:cubicBezTo>
                  <a:cubicBezTo>
                    <a:pt x="246" y="94"/>
                    <a:pt x="262" y="92"/>
                    <a:pt x="275" y="84"/>
                  </a:cubicBezTo>
                  <a:cubicBezTo>
                    <a:pt x="289" y="78"/>
                    <a:pt x="302" y="67"/>
                    <a:pt x="308" y="54"/>
                  </a:cubicBezTo>
                  <a:cubicBezTo>
                    <a:pt x="306" y="69"/>
                    <a:pt x="297" y="83"/>
                    <a:pt x="283" y="92"/>
                  </a:cubicBezTo>
                  <a:cubicBezTo>
                    <a:pt x="269" y="101"/>
                    <a:pt x="249" y="107"/>
                    <a:pt x="231" y="109"/>
                  </a:cubicBezTo>
                  <a:cubicBezTo>
                    <a:pt x="211" y="110"/>
                    <a:pt x="192" y="106"/>
                    <a:pt x="175" y="97"/>
                  </a:cubicBezTo>
                  <a:cubicBezTo>
                    <a:pt x="166" y="92"/>
                    <a:pt x="160" y="86"/>
                    <a:pt x="154" y="78"/>
                  </a:cubicBezTo>
                  <a:cubicBezTo>
                    <a:pt x="148" y="86"/>
                    <a:pt x="140" y="92"/>
                    <a:pt x="132" y="97"/>
                  </a:cubicBezTo>
                  <a:cubicBezTo>
                    <a:pt x="115" y="106"/>
                    <a:pt x="95" y="110"/>
                    <a:pt x="77" y="109"/>
                  </a:cubicBezTo>
                  <a:cubicBezTo>
                    <a:pt x="59" y="109"/>
                    <a:pt x="39" y="103"/>
                    <a:pt x="25" y="92"/>
                  </a:cubicBezTo>
                  <a:cubicBezTo>
                    <a:pt x="11" y="83"/>
                    <a:pt x="0" y="67"/>
                    <a:pt x="0" y="54"/>
                  </a:cubicBezTo>
                  <a:cubicBezTo>
                    <a:pt x="3" y="66"/>
                    <a:pt x="15" y="77"/>
                    <a:pt x="29" y="84"/>
                  </a:cubicBezTo>
                  <a:cubicBezTo>
                    <a:pt x="43" y="90"/>
                    <a:pt x="60" y="94"/>
                    <a:pt x="75" y="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53" name="Freeform 54"/>
            <p:cNvSpPr/>
            <p:nvPr/>
          </p:nvSpPr>
          <p:spPr>
            <a:xfrm>
              <a:off x="1430640" y="5002200"/>
              <a:ext cx="45720" cy="20160"/>
            </a:xfrm>
            <a:custGeom>
              <a:avLst/>
              <a:gdLst/>
              <a:ahLst/>
              <a:rect l="0" t="0" r="r" b="b"/>
              <a:pathLst>
                <a:path w="127" h="56">
                  <a:moveTo>
                    <a:pt x="63" y="0"/>
                  </a:moveTo>
                  <a:cubicBezTo>
                    <a:pt x="74" y="0"/>
                    <a:pt x="106" y="0"/>
                    <a:pt x="118" y="9"/>
                  </a:cubicBezTo>
                  <a:cubicBezTo>
                    <a:pt x="126" y="15"/>
                    <a:pt x="120" y="30"/>
                    <a:pt x="100" y="44"/>
                  </a:cubicBezTo>
                  <a:cubicBezTo>
                    <a:pt x="86" y="54"/>
                    <a:pt x="74" y="55"/>
                    <a:pt x="64" y="55"/>
                  </a:cubicBezTo>
                  <a:cubicBezTo>
                    <a:pt x="54" y="55"/>
                    <a:pt x="41" y="52"/>
                    <a:pt x="29" y="44"/>
                  </a:cubicBezTo>
                  <a:cubicBezTo>
                    <a:pt x="4" y="30"/>
                    <a:pt x="0" y="15"/>
                    <a:pt x="8" y="9"/>
                  </a:cubicBezTo>
                  <a:cubicBezTo>
                    <a:pt x="18" y="0"/>
                    <a:pt x="52" y="0"/>
                    <a:pt x="63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sp>
        <p:nvSpPr>
          <p:cNvPr id="54" name="Freeform 55"/>
          <p:cNvSpPr/>
          <p:nvPr/>
        </p:nvSpPr>
        <p:spPr>
          <a:xfrm>
            <a:off x="6666840" y="4867920"/>
            <a:ext cx="155880" cy="238320"/>
          </a:xfrm>
          <a:custGeom>
            <a:avLst/>
            <a:gdLst/>
            <a:ahLst/>
            <a:rect l="0" t="0" r="r" b="b"/>
            <a:pathLst>
              <a:path w="433" h="662">
                <a:moveTo>
                  <a:pt x="240" y="560"/>
                </a:moveTo>
                <a:cubicBezTo>
                  <a:pt x="360" y="456"/>
                  <a:pt x="432" y="329"/>
                  <a:pt x="420" y="159"/>
                </a:cubicBezTo>
                <a:cubicBezTo>
                  <a:pt x="415" y="92"/>
                  <a:pt x="390" y="48"/>
                  <a:pt x="360" y="21"/>
                </a:cubicBezTo>
                <a:cubicBezTo>
                  <a:pt x="337" y="0"/>
                  <a:pt x="196" y="48"/>
                  <a:pt x="196" y="201"/>
                </a:cubicBezTo>
                <a:cubicBezTo>
                  <a:pt x="198" y="490"/>
                  <a:pt x="65" y="500"/>
                  <a:pt x="0" y="650"/>
                </a:cubicBezTo>
                <a:cubicBezTo>
                  <a:pt x="69" y="661"/>
                  <a:pt x="152" y="638"/>
                  <a:pt x="240" y="56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55" name="Freeform 56"/>
          <p:cNvSpPr/>
          <p:nvPr/>
        </p:nvSpPr>
        <p:spPr>
          <a:xfrm>
            <a:off x="6652800" y="4847040"/>
            <a:ext cx="144000" cy="254160"/>
          </a:xfrm>
          <a:custGeom>
            <a:avLst/>
            <a:gdLst/>
            <a:ahLst/>
            <a:rect l="0" t="0" r="r" b="b"/>
            <a:pathLst>
              <a:path w="400" h="706">
                <a:moveTo>
                  <a:pt x="399" y="79"/>
                </a:moveTo>
                <a:cubicBezTo>
                  <a:pt x="323" y="0"/>
                  <a:pt x="187" y="132"/>
                  <a:pt x="187" y="252"/>
                </a:cubicBezTo>
                <a:cubicBezTo>
                  <a:pt x="187" y="542"/>
                  <a:pt x="67" y="568"/>
                  <a:pt x="0" y="698"/>
                </a:cubicBezTo>
                <a:cubicBezTo>
                  <a:pt x="12" y="701"/>
                  <a:pt x="11" y="705"/>
                  <a:pt x="37" y="705"/>
                </a:cubicBezTo>
                <a:cubicBezTo>
                  <a:pt x="122" y="637"/>
                  <a:pt x="249" y="508"/>
                  <a:pt x="249" y="286"/>
                </a:cubicBezTo>
                <a:cubicBezTo>
                  <a:pt x="249" y="148"/>
                  <a:pt x="318" y="90"/>
                  <a:pt x="399" y="79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56" name="Freeform 57"/>
          <p:cNvSpPr/>
          <p:nvPr/>
        </p:nvSpPr>
        <p:spPr>
          <a:xfrm>
            <a:off x="6652800" y="4849560"/>
            <a:ext cx="135720" cy="248400"/>
          </a:xfrm>
          <a:custGeom>
            <a:avLst/>
            <a:gdLst/>
            <a:ahLst/>
            <a:rect l="0" t="0" r="r" b="b"/>
            <a:pathLst>
              <a:path w="377" h="690">
                <a:moveTo>
                  <a:pt x="376" y="53"/>
                </a:moveTo>
                <a:cubicBezTo>
                  <a:pt x="288" y="0"/>
                  <a:pt x="159" y="76"/>
                  <a:pt x="159" y="222"/>
                </a:cubicBezTo>
                <a:cubicBezTo>
                  <a:pt x="159" y="459"/>
                  <a:pt x="53" y="450"/>
                  <a:pt x="0" y="565"/>
                </a:cubicBezTo>
                <a:cubicBezTo>
                  <a:pt x="0" y="606"/>
                  <a:pt x="0" y="648"/>
                  <a:pt x="0" y="689"/>
                </a:cubicBezTo>
                <a:cubicBezTo>
                  <a:pt x="37" y="664"/>
                  <a:pt x="212" y="515"/>
                  <a:pt x="212" y="254"/>
                </a:cubicBezTo>
                <a:cubicBezTo>
                  <a:pt x="212" y="115"/>
                  <a:pt x="293" y="55"/>
                  <a:pt x="376" y="53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57" name="Freeform 58"/>
          <p:cNvSpPr/>
          <p:nvPr/>
        </p:nvSpPr>
        <p:spPr>
          <a:xfrm>
            <a:off x="6310800" y="4894560"/>
            <a:ext cx="240480" cy="225000"/>
          </a:xfrm>
          <a:custGeom>
            <a:avLst/>
            <a:gdLst/>
            <a:ahLst/>
            <a:rect l="0" t="0" r="r" b="b"/>
            <a:pathLst>
              <a:path w="668" h="625">
                <a:moveTo>
                  <a:pt x="32" y="106"/>
                </a:moveTo>
                <a:cubicBezTo>
                  <a:pt x="0" y="37"/>
                  <a:pt x="168" y="0"/>
                  <a:pt x="226" y="27"/>
                </a:cubicBezTo>
                <a:cubicBezTo>
                  <a:pt x="226" y="66"/>
                  <a:pt x="226" y="104"/>
                  <a:pt x="226" y="143"/>
                </a:cubicBezTo>
                <a:cubicBezTo>
                  <a:pt x="161" y="130"/>
                  <a:pt x="55" y="154"/>
                  <a:pt x="32" y="106"/>
                </a:cubicBezTo>
                <a:moveTo>
                  <a:pt x="418" y="589"/>
                </a:moveTo>
                <a:cubicBezTo>
                  <a:pt x="418" y="555"/>
                  <a:pt x="531" y="487"/>
                  <a:pt x="667" y="487"/>
                </a:cubicBezTo>
                <a:cubicBezTo>
                  <a:pt x="667" y="529"/>
                  <a:pt x="667" y="571"/>
                  <a:pt x="667" y="613"/>
                </a:cubicBezTo>
                <a:cubicBezTo>
                  <a:pt x="584" y="605"/>
                  <a:pt x="418" y="624"/>
                  <a:pt x="418" y="589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58" name="Freeform 59"/>
          <p:cNvSpPr/>
          <p:nvPr/>
        </p:nvSpPr>
        <p:spPr>
          <a:xfrm>
            <a:off x="6369120" y="4790520"/>
            <a:ext cx="310680" cy="357480"/>
          </a:xfrm>
          <a:custGeom>
            <a:avLst/>
            <a:gdLst/>
            <a:ahLst/>
            <a:rect l="0" t="0" r="r" b="b"/>
            <a:pathLst>
              <a:path w="863" h="993">
                <a:moveTo>
                  <a:pt x="813" y="446"/>
                </a:moveTo>
                <a:cubicBezTo>
                  <a:pt x="774" y="349"/>
                  <a:pt x="670" y="231"/>
                  <a:pt x="518" y="166"/>
                </a:cubicBezTo>
                <a:cubicBezTo>
                  <a:pt x="138" y="0"/>
                  <a:pt x="0" y="252"/>
                  <a:pt x="173" y="379"/>
                </a:cubicBezTo>
                <a:cubicBezTo>
                  <a:pt x="376" y="529"/>
                  <a:pt x="357" y="768"/>
                  <a:pt x="435" y="867"/>
                </a:cubicBezTo>
                <a:cubicBezTo>
                  <a:pt x="353" y="888"/>
                  <a:pt x="293" y="932"/>
                  <a:pt x="293" y="957"/>
                </a:cubicBezTo>
                <a:cubicBezTo>
                  <a:pt x="293" y="992"/>
                  <a:pt x="458" y="973"/>
                  <a:pt x="541" y="980"/>
                </a:cubicBezTo>
                <a:cubicBezTo>
                  <a:pt x="679" y="980"/>
                  <a:pt x="790" y="952"/>
                  <a:pt x="790" y="918"/>
                </a:cubicBezTo>
                <a:cubicBezTo>
                  <a:pt x="792" y="892"/>
                  <a:pt x="788" y="876"/>
                  <a:pt x="781" y="862"/>
                </a:cubicBezTo>
                <a:cubicBezTo>
                  <a:pt x="848" y="763"/>
                  <a:pt x="862" y="566"/>
                  <a:pt x="813" y="446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59" name="Freeform 60"/>
          <p:cNvSpPr/>
          <p:nvPr/>
        </p:nvSpPr>
        <p:spPr>
          <a:xfrm>
            <a:off x="6463800" y="4936320"/>
            <a:ext cx="159480" cy="189000"/>
          </a:xfrm>
          <a:custGeom>
            <a:avLst/>
            <a:gdLst/>
            <a:ahLst/>
            <a:rect l="0" t="0" r="r" b="b"/>
            <a:pathLst>
              <a:path w="443" h="525">
                <a:moveTo>
                  <a:pt x="378" y="0"/>
                </a:moveTo>
                <a:cubicBezTo>
                  <a:pt x="258" y="10"/>
                  <a:pt x="150" y="120"/>
                  <a:pt x="150" y="257"/>
                </a:cubicBezTo>
                <a:cubicBezTo>
                  <a:pt x="152" y="379"/>
                  <a:pt x="228" y="441"/>
                  <a:pt x="203" y="450"/>
                </a:cubicBezTo>
                <a:cubicBezTo>
                  <a:pt x="0" y="522"/>
                  <a:pt x="230" y="469"/>
                  <a:pt x="391" y="510"/>
                </a:cubicBezTo>
                <a:cubicBezTo>
                  <a:pt x="442" y="524"/>
                  <a:pt x="283" y="347"/>
                  <a:pt x="283" y="206"/>
                </a:cubicBezTo>
                <a:cubicBezTo>
                  <a:pt x="283" y="120"/>
                  <a:pt x="320" y="47"/>
                  <a:pt x="378" y="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0" name="Freeform 61"/>
          <p:cNvSpPr/>
          <p:nvPr/>
        </p:nvSpPr>
        <p:spPr>
          <a:xfrm>
            <a:off x="6507000" y="4818960"/>
            <a:ext cx="204480" cy="282240"/>
          </a:xfrm>
          <a:custGeom>
            <a:avLst/>
            <a:gdLst/>
            <a:ahLst/>
            <a:rect l="0" t="0" r="r" b="b"/>
            <a:pathLst>
              <a:path w="568" h="784">
                <a:moveTo>
                  <a:pt x="138" y="34"/>
                </a:moveTo>
                <a:cubicBezTo>
                  <a:pt x="87" y="18"/>
                  <a:pt x="41" y="7"/>
                  <a:pt x="0" y="0"/>
                </a:cubicBezTo>
                <a:cubicBezTo>
                  <a:pt x="4" y="18"/>
                  <a:pt x="7" y="39"/>
                  <a:pt x="9" y="57"/>
                </a:cubicBezTo>
                <a:cubicBezTo>
                  <a:pt x="293" y="129"/>
                  <a:pt x="567" y="417"/>
                  <a:pt x="399" y="783"/>
                </a:cubicBezTo>
                <a:cubicBezTo>
                  <a:pt x="480" y="669"/>
                  <a:pt x="500" y="572"/>
                  <a:pt x="500" y="424"/>
                </a:cubicBezTo>
                <a:cubicBezTo>
                  <a:pt x="500" y="265"/>
                  <a:pt x="279" y="78"/>
                  <a:pt x="138" y="3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1" name="Freeform 62"/>
          <p:cNvSpPr/>
          <p:nvPr/>
        </p:nvSpPr>
        <p:spPr>
          <a:xfrm>
            <a:off x="6503400" y="4811400"/>
            <a:ext cx="198360" cy="290880"/>
          </a:xfrm>
          <a:custGeom>
            <a:avLst/>
            <a:gdLst/>
            <a:ahLst/>
            <a:rect l="0" t="0" r="r" b="b"/>
            <a:pathLst>
              <a:path w="551" h="808">
                <a:moveTo>
                  <a:pt x="0" y="0"/>
                </a:moveTo>
                <a:cubicBezTo>
                  <a:pt x="10" y="14"/>
                  <a:pt x="14" y="32"/>
                  <a:pt x="17" y="51"/>
                </a:cubicBezTo>
                <a:cubicBezTo>
                  <a:pt x="259" y="118"/>
                  <a:pt x="490" y="272"/>
                  <a:pt x="490" y="547"/>
                </a:cubicBezTo>
                <a:cubicBezTo>
                  <a:pt x="490" y="609"/>
                  <a:pt x="453" y="748"/>
                  <a:pt x="407" y="807"/>
                </a:cubicBezTo>
                <a:cubicBezTo>
                  <a:pt x="497" y="743"/>
                  <a:pt x="547" y="591"/>
                  <a:pt x="547" y="445"/>
                </a:cubicBezTo>
                <a:cubicBezTo>
                  <a:pt x="550" y="215"/>
                  <a:pt x="377" y="78"/>
                  <a:pt x="171" y="23"/>
                </a:cubicBezTo>
                <a:cubicBezTo>
                  <a:pt x="109" y="7"/>
                  <a:pt x="53" y="0"/>
                  <a:pt x="0" y="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2" name="Freeform 63"/>
          <p:cNvSpPr/>
          <p:nvPr/>
        </p:nvSpPr>
        <p:spPr>
          <a:xfrm>
            <a:off x="6420600" y="4749120"/>
            <a:ext cx="49320" cy="49320"/>
          </a:xfrm>
          <a:custGeom>
            <a:avLst/>
            <a:gdLst/>
            <a:ahLst/>
            <a:rect l="0" t="0" r="r" b="b"/>
            <a:pathLst>
              <a:path w="137" h="137">
                <a:moveTo>
                  <a:pt x="7" y="136"/>
                </a:moveTo>
                <a:cubicBezTo>
                  <a:pt x="0" y="64"/>
                  <a:pt x="42" y="45"/>
                  <a:pt x="60" y="0"/>
                </a:cubicBezTo>
                <a:cubicBezTo>
                  <a:pt x="85" y="41"/>
                  <a:pt x="129" y="51"/>
                  <a:pt x="136" y="122"/>
                </a:cubicBezTo>
                <a:cubicBezTo>
                  <a:pt x="93" y="127"/>
                  <a:pt x="50" y="131"/>
                  <a:pt x="7" y="136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3" name="Freeform 64"/>
          <p:cNvSpPr/>
          <p:nvPr/>
        </p:nvSpPr>
        <p:spPr>
          <a:xfrm>
            <a:off x="6347520" y="4745880"/>
            <a:ext cx="167760" cy="192960"/>
          </a:xfrm>
          <a:custGeom>
            <a:avLst/>
            <a:gdLst/>
            <a:ahLst/>
            <a:rect l="0" t="0" r="r" b="b"/>
            <a:pathLst>
              <a:path w="466" h="536">
                <a:moveTo>
                  <a:pt x="345" y="0"/>
                </a:moveTo>
                <a:cubicBezTo>
                  <a:pt x="318" y="41"/>
                  <a:pt x="271" y="50"/>
                  <a:pt x="262" y="122"/>
                </a:cubicBezTo>
                <a:cubicBezTo>
                  <a:pt x="138" y="127"/>
                  <a:pt x="0" y="295"/>
                  <a:pt x="11" y="429"/>
                </a:cubicBezTo>
                <a:cubicBezTo>
                  <a:pt x="13" y="466"/>
                  <a:pt x="112" y="535"/>
                  <a:pt x="236" y="535"/>
                </a:cubicBezTo>
                <a:cubicBezTo>
                  <a:pt x="361" y="535"/>
                  <a:pt x="462" y="424"/>
                  <a:pt x="462" y="288"/>
                </a:cubicBezTo>
                <a:cubicBezTo>
                  <a:pt x="465" y="207"/>
                  <a:pt x="439" y="163"/>
                  <a:pt x="395" y="143"/>
                </a:cubicBezTo>
                <a:cubicBezTo>
                  <a:pt x="402" y="71"/>
                  <a:pt x="362" y="48"/>
                  <a:pt x="345" y="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4" name="Freeform 65"/>
          <p:cNvSpPr/>
          <p:nvPr/>
        </p:nvSpPr>
        <p:spPr>
          <a:xfrm>
            <a:off x="6443280" y="4768920"/>
            <a:ext cx="41040" cy="73440"/>
          </a:xfrm>
          <a:custGeom>
            <a:avLst/>
            <a:gdLst/>
            <a:ahLst/>
            <a:rect l="0" t="0" r="r" b="b"/>
            <a:pathLst>
              <a:path w="114" h="204">
                <a:moveTo>
                  <a:pt x="49" y="194"/>
                </a:moveTo>
                <a:cubicBezTo>
                  <a:pt x="22" y="189"/>
                  <a:pt x="0" y="189"/>
                  <a:pt x="12" y="90"/>
                </a:cubicBezTo>
                <a:cubicBezTo>
                  <a:pt x="19" y="37"/>
                  <a:pt x="52" y="30"/>
                  <a:pt x="72" y="0"/>
                </a:cubicBezTo>
                <a:cubicBezTo>
                  <a:pt x="85" y="35"/>
                  <a:pt x="113" y="51"/>
                  <a:pt x="109" y="104"/>
                </a:cubicBezTo>
                <a:cubicBezTo>
                  <a:pt x="97" y="203"/>
                  <a:pt x="77" y="199"/>
                  <a:pt x="49" y="19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5" name="Freeform 66"/>
          <p:cNvSpPr/>
          <p:nvPr/>
        </p:nvSpPr>
        <p:spPr>
          <a:xfrm>
            <a:off x="6388200" y="4827960"/>
            <a:ext cx="49320" cy="45360"/>
          </a:xfrm>
          <a:custGeom>
            <a:avLst/>
            <a:gdLst/>
            <a:ahLst/>
            <a:rect l="0" t="0" r="r" b="b"/>
            <a:pathLst>
              <a:path w="137" h="126">
                <a:moveTo>
                  <a:pt x="60" y="125"/>
                </a:moveTo>
                <a:cubicBezTo>
                  <a:pt x="18" y="125"/>
                  <a:pt x="20" y="96"/>
                  <a:pt x="0" y="81"/>
                </a:cubicBezTo>
                <a:cubicBezTo>
                  <a:pt x="20" y="54"/>
                  <a:pt x="18" y="0"/>
                  <a:pt x="60" y="0"/>
                </a:cubicBezTo>
                <a:cubicBezTo>
                  <a:pt x="101" y="0"/>
                  <a:pt x="111" y="54"/>
                  <a:pt x="136" y="81"/>
                </a:cubicBezTo>
                <a:cubicBezTo>
                  <a:pt x="111" y="96"/>
                  <a:pt x="101" y="125"/>
                  <a:pt x="60" y="125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6" name="Freeform 67"/>
          <p:cNvSpPr/>
          <p:nvPr/>
        </p:nvSpPr>
        <p:spPr>
          <a:xfrm>
            <a:off x="6395400" y="4838040"/>
            <a:ext cx="30240" cy="27720"/>
          </a:xfrm>
          <a:custGeom>
            <a:avLst/>
            <a:gdLst/>
            <a:ahLst/>
            <a:rect l="0" t="0" r="r" b="b"/>
            <a:pathLst>
              <a:path w="84" h="77">
                <a:moveTo>
                  <a:pt x="37" y="76"/>
                </a:moveTo>
                <a:cubicBezTo>
                  <a:pt x="11" y="76"/>
                  <a:pt x="12" y="57"/>
                  <a:pt x="0" y="48"/>
                </a:cubicBezTo>
                <a:cubicBezTo>
                  <a:pt x="12" y="32"/>
                  <a:pt x="11" y="0"/>
                  <a:pt x="37" y="0"/>
                </a:cubicBezTo>
                <a:cubicBezTo>
                  <a:pt x="62" y="0"/>
                  <a:pt x="68" y="32"/>
                  <a:pt x="83" y="48"/>
                </a:cubicBezTo>
                <a:cubicBezTo>
                  <a:pt x="68" y="57"/>
                  <a:pt x="62" y="76"/>
                  <a:pt x="37" y="76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7" name="Freeform 68"/>
          <p:cNvSpPr/>
          <p:nvPr/>
        </p:nvSpPr>
        <p:spPr>
          <a:xfrm>
            <a:off x="6381360" y="4828320"/>
            <a:ext cx="151920" cy="136800"/>
          </a:xfrm>
          <a:custGeom>
            <a:avLst/>
            <a:gdLst/>
            <a:ahLst/>
            <a:rect l="0" t="0" r="r" b="b"/>
            <a:pathLst>
              <a:path w="422" h="380">
                <a:moveTo>
                  <a:pt x="275" y="70"/>
                </a:moveTo>
                <a:cubicBezTo>
                  <a:pt x="219" y="0"/>
                  <a:pt x="218" y="86"/>
                  <a:pt x="189" y="93"/>
                </a:cubicBezTo>
                <a:cubicBezTo>
                  <a:pt x="198" y="96"/>
                  <a:pt x="206" y="99"/>
                  <a:pt x="215" y="102"/>
                </a:cubicBezTo>
                <a:cubicBezTo>
                  <a:pt x="200" y="109"/>
                  <a:pt x="184" y="116"/>
                  <a:pt x="169" y="123"/>
                </a:cubicBezTo>
                <a:cubicBezTo>
                  <a:pt x="173" y="127"/>
                  <a:pt x="176" y="131"/>
                  <a:pt x="180" y="134"/>
                </a:cubicBezTo>
                <a:cubicBezTo>
                  <a:pt x="172" y="134"/>
                  <a:pt x="165" y="134"/>
                  <a:pt x="157" y="134"/>
                </a:cubicBezTo>
                <a:cubicBezTo>
                  <a:pt x="162" y="138"/>
                  <a:pt x="166" y="142"/>
                  <a:pt x="171" y="146"/>
                </a:cubicBezTo>
                <a:cubicBezTo>
                  <a:pt x="168" y="149"/>
                  <a:pt x="165" y="151"/>
                  <a:pt x="162" y="153"/>
                </a:cubicBezTo>
                <a:cubicBezTo>
                  <a:pt x="146" y="143"/>
                  <a:pt x="129" y="139"/>
                  <a:pt x="111" y="139"/>
                </a:cubicBezTo>
                <a:cubicBezTo>
                  <a:pt x="51" y="139"/>
                  <a:pt x="0" y="192"/>
                  <a:pt x="0" y="259"/>
                </a:cubicBezTo>
                <a:cubicBezTo>
                  <a:pt x="0" y="326"/>
                  <a:pt x="49" y="379"/>
                  <a:pt x="111" y="379"/>
                </a:cubicBezTo>
                <a:cubicBezTo>
                  <a:pt x="171" y="379"/>
                  <a:pt x="222" y="326"/>
                  <a:pt x="222" y="259"/>
                </a:cubicBezTo>
                <a:cubicBezTo>
                  <a:pt x="222" y="257"/>
                  <a:pt x="222" y="255"/>
                  <a:pt x="222" y="252"/>
                </a:cubicBezTo>
                <a:cubicBezTo>
                  <a:pt x="236" y="256"/>
                  <a:pt x="249" y="260"/>
                  <a:pt x="263" y="263"/>
                </a:cubicBezTo>
                <a:cubicBezTo>
                  <a:pt x="260" y="253"/>
                  <a:pt x="257" y="242"/>
                  <a:pt x="254" y="231"/>
                </a:cubicBezTo>
                <a:cubicBezTo>
                  <a:pt x="270" y="231"/>
                  <a:pt x="286" y="231"/>
                  <a:pt x="302" y="231"/>
                </a:cubicBezTo>
                <a:cubicBezTo>
                  <a:pt x="295" y="225"/>
                  <a:pt x="288" y="219"/>
                  <a:pt x="282" y="213"/>
                </a:cubicBezTo>
                <a:cubicBezTo>
                  <a:pt x="305" y="196"/>
                  <a:pt x="328" y="178"/>
                  <a:pt x="351" y="160"/>
                </a:cubicBezTo>
                <a:cubicBezTo>
                  <a:pt x="337" y="160"/>
                  <a:pt x="323" y="160"/>
                  <a:pt x="309" y="160"/>
                </a:cubicBezTo>
                <a:cubicBezTo>
                  <a:pt x="330" y="147"/>
                  <a:pt x="352" y="134"/>
                  <a:pt x="374" y="120"/>
                </a:cubicBezTo>
                <a:cubicBezTo>
                  <a:pt x="359" y="120"/>
                  <a:pt x="344" y="120"/>
                  <a:pt x="329" y="120"/>
                </a:cubicBezTo>
                <a:cubicBezTo>
                  <a:pt x="354" y="118"/>
                  <a:pt x="421" y="66"/>
                  <a:pt x="379" y="81"/>
                </a:cubicBezTo>
                <a:cubicBezTo>
                  <a:pt x="337" y="95"/>
                  <a:pt x="309" y="74"/>
                  <a:pt x="275" y="7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8" name="Freeform 69"/>
          <p:cNvSpPr/>
          <p:nvPr/>
        </p:nvSpPr>
        <p:spPr>
          <a:xfrm>
            <a:off x="6325920" y="4904280"/>
            <a:ext cx="192600" cy="152280"/>
          </a:xfrm>
          <a:custGeom>
            <a:avLst/>
            <a:gdLst/>
            <a:ahLst/>
            <a:rect l="0" t="0" r="r" b="b"/>
            <a:pathLst>
              <a:path w="535" h="423">
                <a:moveTo>
                  <a:pt x="225" y="184"/>
                </a:moveTo>
                <a:cubicBezTo>
                  <a:pt x="161" y="172"/>
                  <a:pt x="54" y="196"/>
                  <a:pt x="32" y="147"/>
                </a:cubicBezTo>
                <a:cubicBezTo>
                  <a:pt x="0" y="78"/>
                  <a:pt x="195" y="36"/>
                  <a:pt x="245" y="69"/>
                </a:cubicBezTo>
                <a:cubicBezTo>
                  <a:pt x="365" y="142"/>
                  <a:pt x="527" y="0"/>
                  <a:pt x="532" y="214"/>
                </a:cubicBezTo>
                <a:cubicBezTo>
                  <a:pt x="534" y="267"/>
                  <a:pt x="407" y="422"/>
                  <a:pt x="225" y="18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9" name="CustomShape 70"/>
          <p:cNvSpPr/>
          <p:nvPr/>
        </p:nvSpPr>
        <p:spPr>
          <a:xfrm>
            <a:off x="918000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CustomShape 71"/>
          <p:cNvSpPr/>
          <p:nvPr/>
        </p:nvSpPr>
        <p:spPr>
          <a:xfrm>
            <a:off x="8820000" y="4500000"/>
            <a:ext cx="900000" cy="270000"/>
          </a:xfrm>
          <a:custGeom>
            <a:avLst/>
            <a:gdLst/>
            <a:ahLst/>
            <a:rect l="0" t="0" r="r" b="b"/>
            <a:pathLst>
              <a:path w="25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2125" y="751"/>
                </a:lnTo>
                <a:lnTo>
                  <a:pt x="2126" y="751"/>
                </a:lnTo>
                <a:cubicBezTo>
                  <a:pt x="2191" y="751"/>
                  <a:pt x="2256" y="734"/>
                  <a:pt x="2313" y="701"/>
                </a:cubicBezTo>
                <a:cubicBezTo>
                  <a:pt x="2370" y="668"/>
                  <a:pt x="2418" y="620"/>
                  <a:pt x="2451" y="563"/>
                </a:cubicBezTo>
                <a:cubicBezTo>
                  <a:pt x="2484" y="506"/>
                  <a:pt x="2501" y="441"/>
                  <a:pt x="2501" y="376"/>
                </a:cubicBezTo>
                <a:lnTo>
                  <a:pt x="2501" y="375"/>
                </a:lnTo>
                <a:lnTo>
                  <a:pt x="2501" y="376"/>
                </a:lnTo>
                <a:lnTo>
                  <a:pt x="2501" y="376"/>
                </a:lnTo>
                <a:cubicBezTo>
                  <a:pt x="2501" y="310"/>
                  <a:pt x="2484" y="245"/>
                  <a:pt x="2451" y="188"/>
                </a:cubicBezTo>
                <a:cubicBezTo>
                  <a:pt x="2418" y="131"/>
                  <a:pt x="2370" y="83"/>
                  <a:pt x="2313" y="50"/>
                </a:cubicBezTo>
                <a:cubicBezTo>
                  <a:pt x="2256" y="17"/>
                  <a:pt x="2191" y="0"/>
                  <a:pt x="21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CustomShape 72"/>
          <p:cNvSpPr/>
          <p:nvPr/>
        </p:nvSpPr>
        <p:spPr>
          <a:xfrm>
            <a:off x="8910000" y="4320000"/>
            <a:ext cx="720000" cy="270000"/>
          </a:xfrm>
          <a:custGeom>
            <a:avLst/>
            <a:gdLst/>
            <a:ahLst/>
            <a:rect l="0" t="0" r="r" b="b"/>
            <a:pathLst>
              <a:path w="20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1625" y="751"/>
                </a:lnTo>
                <a:lnTo>
                  <a:pt x="1626" y="751"/>
                </a:lnTo>
                <a:cubicBezTo>
                  <a:pt x="1691" y="751"/>
                  <a:pt x="1756" y="734"/>
                  <a:pt x="1813" y="701"/>
                </a:cubicBezTo>
                <a:cubicBezTo>
                  <a:pt x="1870" y="668"/>
                  <a:pt x="1918" y="620"/>
                  <a:pt x="1951" y="563"/>
                </a:cubicBezTo>
                <a:cubicBezTo>
                  <a:pt x="1984" y="506"/>
                  <a:pt x="2001" y="441"/>
                  <a:pt x="2001" y="376"/>
                </a:cubicBezTo>
                <a:lnTo>
                  <a:pt x="2001" y="375"/>
                </a:lnTo>
                <a:lnTo>
                  <a:pt x="2001" y="376"/>
                </a:lnTo>
                <a:lnTo>
                  <a:pt x="2001" y="376"/>
                </a:lnTo>
                <a:cubicBezTo>
                  <a:pt x="2001" y="310"/>
                  <a:pt x="1984" y="245"/>
                  <a:pt x="1951" y="188"/>
                </a:cubicBezTo>
                <a:cubicBezTo>
                  <a:pt x="1918" y="131"/>
                  <a:pt x="1870" y="83"/>
                  <a:pt x="1813" y="50"/>
                </a:cubicBezTo>
                <a:cubicBezTo>
                  <a:pt x="1756" y="17"/>
                  <a:pt x="1691" y="0"/>
                  <a:pt x="16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73"/>
          <p:cNvSpPr/>
          <p:nvPr/>
        </p:nvSpPr>
        <p:spPr>
          <a:xfrm>
            <a:off x="9000360" y="4140000"/>
            <a:ext cx="540000" cy="270000"/>
          </a:xfrm>
          <a:custGeom>
            <a:avLst/>
            <a:gdLst/>
            <a:ahLst/>
            <a:rect l="0" t="0" r="r" b="b"/>
            <a:pathLst>
              <a:path w="15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1125" y="751"/>
                </a:lnTo>
                <a:lnTo>
                  <a:pt x="1126" y="751"/>
                </a:lnTo>
                <a:cubicBezTo>
                  <a:pt x="1191" y="751"/>
                  <a:pt x="1256" y="734"/>
                  <a:pt x="1313" y="701"/>
                </a:cubicBezTo>
                <a:cubicBezTo>
                  <a:pt x="1370" y="668"/>
                  <a:pt x="1418" y="620"/>
                  <a:pt x="1451" y="563"/>
                </a:cubicBezTo>
                <a:cubicBezTo>
                  <a:pt x="1484" y="506"/>
                  <a:pt x="1501" y="441"/>
                  <a:pt x="1501" y="376"/>
                </a:cubicBezTo>
                <a:lnTo>
                  <a:pt x="1501" y="375"/>
                </a:lnTo>
                <a:lnTo>
                  <a:pt x="1501" y="376"/>
                </a:lnTo>
                <a:lnTo>
                  <a:pt x="1501" y="376"/>
                </a:lnTo>
                <a:cubicBezTo>
                  <a:pt x="1501" y="310"/>
                  <a:pt x="1484" y="245"/>
                  <a:pt x="1451" y="188"/>
                </a:cubicBezTo>
                <a:cubicBezTo>
                  <a:pt x="1418" y="131"/>
                  <a:pt x="1370" y="83"/>
                  <a:pt x="1313" y="50"/>
                </a:cubicBezTo>
                <a:cubicBezTo>
                  <a:pt x="1256" y="17"/>
                  <a:pt x="1191" y="0"/>
                  <a:pt x="11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74"/>
          <p:cNvSpPr/>
          <p:nvPr/>
        </p:nvSpPr>
        <p:spPr>
          <a:xfrm>
            <a:off x="9090000" y="3960000"/>
            <a:ext cx="360000" cy="270000"/>
          </a:xfrm>
          <a:custGeom>
            <a:avLst/>
            <a:gdLst/>
            <a:ahLst/>
            <a:rect l="0" t="0" r="r" b="b"/>
            <a:pathLst>
              <a:path w="10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625" y="751"/>
                </a:lnTo>
                <a:lnTo>
                  <a:pt x="626" y="751"/>
                </a:lnTo>
                <a:cubicBezTo>
                  <a:pt x="691" y="751"/>
                  <a:pt x="756" y="734"/>
                  <a:pt x="813" y="701"/>
                </a:cubicBezTo>
                <a:cubicBezTo>
                  <a:pt x="870" y="668"/>
                  <a:pt x="918" y="620"/>
                  <a:pt x="951" y="563"/>
                </a:cubicBezTo>
                <a:cubicBezTo>
                  <a:pt x="984" y="506"/>
                  <a:pt x="1001" y="441"/>
                  <a:pt x="1001" y="376"/>
                </a:cubicBezTo>
                <a:lnTo>
                  <a:pt x="1000" y="375"/>
                </a:lnTo>
                <a:lnTo>
                  <a:pt x="1001" y="376"/>
                </a:lnTo>
                <a:lnTo>
                  <a:pt x="1001" y="376"/>
                </a:lnTo>
                <a:cubicBezTo>
                  <a:pt x="1001" y="310"/>
                  <a:pt x="984" y="245"/>
                  <a:pt x="951" y="188"/>
                </a:cubicBezTo>
                <a:cubicBezTo>
                  <a:pt x="918" y="131"/>
                  <a:pt x="870" y="83"/>
                  <a:pt x="813" y="50"/>
                </a:cubicBezTo>
                <a:cubicBezTo>
                  <a:pt x="756" y="17"/>
                  <a:pt x="691" y="0"/>
                  <a:pt x="6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75"/>
          <p:cNvSpPr/>
          <p:nvPr/>
        </p:nvSpPr>
        <p:spPr>
          <a:xfrm>
            <a:off x="819036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76"/>
          <p:cNvSpPr/>
          <p:nvPr/>
        </p:nvSpPr>
        <p:spPr>
          <a:xfrm>
            <a:off x="7920000" y="4410000"/>
            <a:ext cx="720000" cy="270000"/>
          </a:xfrm>
          <a:custGeom>
            <a:avLst/>
            <a:gdLst/>
            <a:ahLst/>
            <a:rect l="0" t="0" r="r" b="b"/>
            <a:pathLst>
              <a:path w="20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1625" y="751"/>
                </a:lnTo>
                <a:lnTo>
                  <a:pt x="1626" y="751"/>
                </a:lnTo>
                <a:cubicBezTo>
                  <a:pt x="1691" y="751"/>
                  <a:pt x="1756" y="734"/>
                  <a:pt x="1813" y="701"/>
                </a:cubicBezTo>
                <a:cubicBezTo>
                  <a:pt x="1870" y="668"/>
                  <a:pt x="1918" y="620"/>
                  <a:pt x="1951" y="563"/>
                </a:cubicBezTo>
                <a:cubicBezTo>
                  <a:pt x="1984" y="506"/>
                  <a:pt x="2001" y="441"/>
                  <a:pt x="2001" y="376"/>
                </a:cubicBezTo>
                <a:lnTo>
                  <a:pt x="2001" y="375"/>
                </a:lnTo>
                <a:lnTo>
                  <a:pt x="2001" y="376"/>
                </a:lnTo>
                <a:lnTo>
                  <a:pt x="2001" y="376"/>
                </a:lnTo>
                <a:cubicBezTo>
                  <a:pt x="2001" y="310"/>
                  <a:pt x="1984" y="245"/>
                  <a:pt x="1951" y="188"/>
                </a:cubicBezTo>
                <a:cubicBezTo>
                  <a:pt x="1918" y="131"/>
                  <a:pt x="1870" y="83"/>
                  <a:pt x="1813" y="50"/>
                </a:cubicBezTo>
                <a:cubicBezTo>
                  <a:pt x="1756" y="17"/>
                  <a:pt x="1691" y="0"/>
                  <a:pt x="16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77"/>
          <p:cNvSpPr/>
          <p:nvPr/>
        </p:nvSpPr>
        <p:spPr>
          <a:xfrm>
            <a:off x="8010360" y="4230000"/>
            <a:ext cx="540000" cy="270000"/>
          </a:xfrm>
          <a:custGeom>
            <a:avLst/>
            <a:gdLst/>
            <a:ahLst/>
            <a:rect l="0" t="0" r="r" b="b"/>
            <a:pathLst>
              <a:path w="15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1125" y="751"/>
                </a:lnTo>
                <a:lnTo>
                  <a:pt x="1126" y="751"/>
                </a:lnTo>
                <a:cubicBezTo>
                  <a:pt x="1191" y="751"/>
                  <a:pt x="1256" y="734"/>
                  <a:pt x="1313" y="701"/>
                </a:cubicBezTo>
                <a:cubicBezTo>
                  <a:pt x="1370" y="668"/>
                  <a:pt x="1418" y="620"/>
                  <a:pt x="1451" y="563"/>
                </a:cubicBezTo>
                <a:cubicBezTo>
                  <a:pt x="1484" y="506"/>
                  <a:pt x="1501" y="441"/>
                  <a:pt x="1501" y="376"/>
                </a:cubicBezTo>
                <a:lnTo>
                  <a:pt x="1501" y="375"/>
                </a:lnTo>
                <a:lnTo>
                  <a:pt x="1501" y="376"/>
                </a:lnTo>
                <a:lnTo>
                  <a:pt x="1501" y="376"/>
                </a:lnTo>
                <a:cubicBezTo>
                  <a:pt x="1501" y="310"/>
                  <a:pt x="1484" y="245"/>
                  <a:pt x="1451" y="188"/>
                </a:cubicBezTo>
                <a:cubicBezTo>
                  <a:pt x="1418" y="131"/>
                  <a:pt x="1370" y="83"/>
                  <a:pt x="1313" y="50"/>
                </a:cubicBezTo>
                <a:cubicBezTo>
                  <a:pt x="1256" y="17"/>
                  <a:pt x="1191" y="0"/>
                  <a:pt x="11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78"/>
          <p:cNvSpPr/>
          <p:nvPr/>
        </p:nvSpPr>
        <p:spPr>
          <a:xfrm>
            <a:off x="8100000" y="4050000"/>
            <a:ext cx="360000" cy="270000"/>
          </a:xfrm>
          <a:custGeom>
            <a:avLst/>
            <a:gdLst/>
            <a:ahLst/>
            <a:rect l="0" t="0" r="r" b="b"/>
            <a:pathLst>
              <a:path w="10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625" y="751"/>
                </a:lnTo>
                <a:lnTo>
                  <a:pt x="626" y="751"/>
                </a:lnTo>
                <a:cubicBezTo>
                  <a:pt x="691" y="751"/>
                  <a:pt x="756" y="734"/>
                  <a:pt x="813" y="701"/>
                </a:cubicBezTo>
                <a:cubicBezTo>
                  <a:pt x="870" y="668"/>
                  <a:pt x="918" y="620"/>
                  <a:pt x="951" y="563"/>
                </a:cubicBezTo>
                <a:cubicBezTo>
                  <a:pt x="984" y="506"/>
                  <a:pt x="1001" y="441"/>
                  <a:pt x="1001" y="376"/>
                </a:cubicBezTo>
                <a:lnTo>
                  <a:pt x="1000" y="375"/>
                </a:lnTo>
                <a:lnTo>
                  <a:pt x="1001" y="376"/>
                </a:lnTo>
                <a:lnTo>
                  <a:pt x="1001" y="376"/>
                </a:lnTo>
                <a:cubicBezTo>
                  <a:pt x="1001" y="310"/>
                  <a:pt x="984" y="245"/>
                  <a:pt x="951" y="188"/>
                </a:cubicBezTo>
                <a:cubicBezTo>
                  <a:pt x="918" y="131"/>
                  <a:pt x="870" y="83"/>
                  <a:pt x="813" y="50"/>
                </a:cubicBezTo>
                <a:cubicBezTo>
                  <a:pt x="756" y="17"/>
                  <a:pt x="691" y="0"/>
                  <a:pt x="6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78" name="Group 79"/>
          <p:cNvGrpSpPr/>
          <p:nvPr/>
        </p:nvGrpSpPr>
        <p:grpSpPr>
          <a:xfrm>
            <a:off x="8820000" y="3600000"/>
            <a:ext cx="360000" cy="270000"/>
            <a:chOff x="8820000" y="3600000"/>
            <a:chExt cx="360000" cy="270000"/>
          </a:xfrm>
        </p:grpSpPr>
        <p:sp>
          <p:nvSpPr>
            <p:cNvPr id="79" name="Freeform 80"/>
            <p:cNvSpPr/>
            <p:nvPr/>
          </p:nvSpPr>
          <p:spPr>
            <a:xfrm>
              <a:off x="8963640" y="3596040"/>
              <a:ext cx="99720" cy="160920"/>
            </a:xfrm>
            <a:custGeom>
              <a:avLst/>
              <a:gdLst/>
              <a:ahLst/>
              <a:rect l="0" t="0" r="r" b="b"/>
              <a:pathLst>
                <a:path w="277" h="447">
                  <a:moveTo>
                    <a:pt x="214" y="151"/>
                  </a:moveTo>
                  <a:cubicBezTo>
                    <a:pt x="171" y="70"/>
                    <a:pt x="79" y="0"/>
                    <a:pt x="41" y="12"/>
                  </a:cubicBezTo>
                  <a:cubicBezTo>
                    <a:pt x="13" y="25"/>
                    <a:pt x="45" y="79"/>
                    <a:pt x="71" y="108"/>
                  </a:cubicBezTo>
                  <a:cubicBezTo>
                    <a:pt x="74" y="110"/>
                    <a:pt x="72" y="114"/>
                    <a:pt x="68" y="114"/>
                  </a:cubicBezTo>
                  <a:cubicBezTo>
                    <a:pt x="56" y="111"/>
                    <a:pt x="42" y="111"/>
                    <a:pt x="36" y="118"/>
                  </a:cubicBezTo>
                  <a:cubicBezTo>
                    <a:pt x="22" y="135"/>
                    <a:pt x="42" y="159"/>
                    <a:pt x="59" y="175"/>
                  </a:cubicBezTo>
                  <a:cubicBezTo>
                    <a:pt x="62" y="177"/>
                    <a:pt x="60" y="182"/>
                    <a:pt x="56" y="181"/>
                  </a:cubicBezTo>
                  <a:cubicBezTo>
                    <a:pt x="41" y="178"/>
                    <a:pt x="26" y="178"/>
                    <a:pt x="21" y="184"/>
                  </a:cubicBezTo>
                  <a:cubicBezTo>
                    <a:pt x="0" y="209"/>
                    <a:pt x="31" y="282"/>
                    <a:pt x="49" y="309"/>
                  </a:cubicBezTo>
                  <a:cubicBezTo>
                    <a:pt x="71" y="341"/>
                    <a:pt x="94" y="373"/>
                    <a:pt x="123" y="398"/>
                  </a:cubicBezTo>
                  <a:cubicBezTo>
                    <a:pt x="153" y="424"/>
                    <a:pt x="190" y="443"/>
                    <a:pt x="229" y="446"/>
                  </a:cubicBezTo>
                  <a:cubicBezTo>
                    <a:pt x="231" y="446"/>
                    <a:pt x="233" y="446"/>
                    <a:pt x="234" y="446"/>
                  </a:cubicBezTo>
                  <a:cubicBezTo>
                    <a:pt x="236" y="445"/>
                    <a:pt x="237" y="442"/>
                    <a:pt x="238" y="440"/>
                  </a:cubicBezTo>
                  <a:cubicBezTo>
                    <a:pt x="245" y="422"/>
                    <a:pt x="247" y="415"/>
                    <a:pt x="250" y="400"/>
                  </a:cubicBezTo>
                  <a:cubicBezTo>
                    <a:pt x="253" y="339"/>
                    <a:pt x="276" y="270"/>
                    <a:pt x="214" y="15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0" name="Freeform 81"/>
            <p:cNvSpPr/>
            <p:nvPr/>
          </p:nvSpPr>
          <p:spPr>
            <a:xfrm>
              <a:off x="8820000" y="3595320"/>
              <a:ext cx="327240" cy="275040"/>
            </a:xfrm>
            <a:custGeom>
              <a:avLst/>
              <a:gdLst/>
              <a:ahLst/>
              <a:rect l="0" t="0" r="r" b="b"/>
              <a:pathLst>
                <a:path w="909" h="764">
                  <a:moveTo>
                    <a:pt x="752" y="298"/>
                  </a:moveTo>
                  <a:cubicBezTo>
                    <a:pt x="700" y="306"/>
                    <a:pt x="647" y="355"/>
                    <a:pt x="620" y="399"/>
                  </a:cubicBezTo>
                  <a:cubicBezTo>
                    <a:pt x="619" y="402"/>
                    <a:pt x="616" y="405"/>
                    <a:pt x="613" y="406"/>
                  </a:cubicBezTo>
                  <a:cubicBezTo>
                    <a:pt x="609" y="406"/>
                    <a:pt x="606" y="403"/>
                    <a:pt x="603" y="401"/>
                  </a:cubicBezTo>
                  <a:cubicBezTo>
                    <a:pt x="575" y="375"/>
                    <a:pt x="538" y="342"/>
                    <a:pt x="492" y="285"/>
                  </a:cubicBezTo>
                  <a:cubicBezTo>
                    <a:pt x="472" y="260"/>
                    <a:pt x="373" y="141"/>
                    <a:pt x="276" y="73"/>
                  </a:cubicBezTo>
                  <a:cubicBezTo>
                    <a:pt x="192" y="15"/>
                    <a:pt x="86" y="0"/>
                    <a:pt x="50" y="24"/>
                  </a:cubicBezTo>
                  <a:cubicBezTo>
                    <a:pt x="33" y="35"/>
                    <a:pt x="30" y="60"/>
                    <a:pt x="37" y="79"/>
                  </a:cubicBezTo>
                  <a:cubicBezTo>
                    <a:pt x="45" y="98"/>
                    <a:pt x="71" y="120"/>
                    <a:pt x="91" y="129"/>
                  </a:cubicBezTo>
                  <a:cubicBezTo>
                    <a:pt x="66" y="126"/>
                    <a:pt x="34" y="146"/>
                    <a:pt x="34" y="170"/>
                  </a:cubicBezTo>
                  <a:cubicBezTo>
                    <a:pt x="34" y="212"/>
                    <a:pt x="109" y="258"/>
                    <a:pt x="133" y="265"/>
                  </a:cubicBezTo>
                  <a:cubicBezTo>
                    <a:pt x="112" y="266"/>
                    <a:pt x="95" y="290"/>
                    <a:pt x="100" y="310"/>
                  </a:cubicBezTo>
                  <a:cubicBezTo>
                    <a:pt x="109" y="349"/>
                    <a:pt x="181" y="367"/>
                    <a:pt x="203" y="370"/>
                  </a:cubicBezTo>
                  <a:cubicBezTo>
                    <a:pt x="183" y="374"/>
                    <a:pt x="172" y="399"/>
                    <a:pt x="179" y="418"/>
                  </a:cubicBezTo>
                  <a:cubicBezTo>
                    <a:pt x="190" y="448"/>
                    <a:pt x="262" y="467"/>
                    <a:pt x="282" y="471"/>
                  </a:cubicBezTo>
                  <a:cubicBezTo>
                    <a:pt x="264" y="487"/>
                    <a:pt x="271" y="513"/>
                    <a:pt x="290" y="527"/>
                  </a:cubicBezTo>
                  <a:cubicBezTo>
                    <a:pt x="306" y="540"/>
                    <a:pt x="328" y="548"/>
                    <a:pt x="349" y="551"/>
                  </a:cubicBezTo>
                  <a:cubicBezTo>
                    <a:pt x="295" y="545"/>
                    <a:pt x="232" y="537"/>
                    <a:pt x="179" y="536"/>
                  </a:cubicBezTo>
                  <a:cubicBezTo>
                    <a:pt x="127" y="535"/>
                    <a:pt x="48" y="552"/>
                    <a:pt x="0" y="595"/>
                  </a:cubicBezTo>
                  <a:cubicBezTo>
                    <a:pt x="69" y="623"/>
                    <a:pt x="149" y="682"/>
                    <a:pt x="180" y="763"/>
                  </a:cubicBezTo>
                  <a:cubicBezTo>
                    <a:pt x="231" y="761"/>
                    <a:pt x="267" y="733"/>
                    <a:pt x="307" y="703"/>
                  </a:cubicBezTo>
                  <a:cubicBezTo>
                    <a:pt x="313" y="698"/>
                    <a:pt x="319" y="693"/>
                    <a:pt x="327" y="692"/>
                  </a:cubicBezTo>
                  <a:cubicBezTo>
                    <a:pt x="332" y="692"/>
                    <a:pt x="338" y="693"/>
                    <a:pt x="343" y="695"/>
                  </a:cubicBezTo>
                  <a:cubicBezTo>
                    <a:pt x="365" y="702"/>
                    <a:pt x="466" y="753"/>
                    <a:pt x="594" y="747"/>
                  </a:cubicBezTo>
                  <a:cubicBezTo>
                    <a:pt x="692" y="742"/>
                    <a:pt x="777" y="701"/>
                    <a:pt x="817" y="626"/>
                  </a:cubicBezTo>
                  <a:cubicBezTo>
                    <a:pt x="856" y="553"/>
                    <a:pt x="860" y="475"/>
                    <a:pt x="864" y="453"/>
                  </a:cubicBezTo>
                  <a:cubicBezTo>
                    <a:pt x="868" y="432"/>
                    <a:pt x="888" y="421"/>
                    <a:pt x="907" y="415"/>
                  </a:cubicBezTo>
                  <a:cubicBezTo>
                    <a:pt x="905" y="394"/>
                    <a:pt x="908" y="367"/>
                    <a:pt x="905" y="345"/>
                  </a:cubicBezTo>
                  <a:cubicBezTo>
                    <a:pt x="865" y="312"/>
                    <a:pt x="804" y="290"/>
                    <a:pt x="752" y="2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1" name="Freeform 82"/>
            <p:cNvSpPr/>
            <p:nvPr/>
          </p:nvSpPr>
          <p:spPr>
            <a:xfrm>
              <a:off x="9139680" y="3718800"/>
              <a:ext cx="41040" cy="27720"/>
            </a:xfrm>
            <a:custGeom>
              <a:avLst/>
              <a:gdLst/>
              <a:ahLst/>
              <a:rect l="0" t="0" r="r" b="b"/>
              <a:pathLst>
                <a:path w="114" h="77">
                  <a:moveTo>
                    <a:pt x="26" y="1"/>
                  </a:moveTo>
                  <a:cubicBezTo>
                    <a:pt x="23" y="0"/>
                    <a:pt x="19" y="0"/>
                    <a:pt x="16" y="0"/>
                  </a:cubicBezTo>
                  <a:cubicBezTo>
                    <a:pt x="10" y="1"/>
                    <a:pt x="8" y="3"/>
                    <a:pt x="6" y="8"/>
                  </a:cubicBezTo>
                  <a:cubicBezTo>
                    <a:pt x="0" y="20"/>
                    <a:pt x="2" y="60"/>
                    <a:pt x="5" y="68"/>
                  </a:cubicBezTo>
                  <a:cubicBezTo>
                    <a:pt x="7" y="73"/>
                    <a:pt x="10" y="76"/>
                    <a:pt x="16" y="76"/>
                  </a:cubicBezTo>
                  <a:cubicBezTo>
                    <a:pt x="18" y="76"/>
                    <a:pt x="21" y="75"/>
                    <a:pt x="23" y="74"/>
                  </a:cubicBezTo>
                  <a:cubicBezTo>
                    <a:pt x="30" y="72"/>
                    <a:pt x="38" y="69"/>
                    <a:pt x="46" y="67"/>
                  </a:cubicBezTo>
                  <a:cubicBezTo>
                    <a:pt x="66" y="60"/>
                    <a:pt x="85" y="54"/>
                    <a:pt x="104" y="47"/>
                  </a:cubicBezTo>
                  <a:cubicBezTo>
                    <a:pt x="107" y="46"/>
                    <a:pt x="111" y="45"/>
                    <a:pt x="112" y="42"/>
                  </a:cubicBezTo>
                  <a:cubicBezTo>
                    <a:pt x="113" y="38"/>
                    <a:pt x="109" y="34"/>
                    <a:pt x="106" y="31"/>
                  </a:cubicBezTo>
                  <a:cubicBezTo>
                    <a:pt x="80" y="19"/>
                    <a:pt x="53" y="9"/>
                    <a:pt x="26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2" name="Freeform 83"/>
            <p:cNvSpPr/>
            <p:nvPr/>
          </p:nvSpPr>
          <p:spPr>
            <a:xfrm>
              <a:off x="9094680" y="3720960"/>
              <a:ext cx="21240" cy="20520"/>
            </a:xfrm>
            <a:custGeom>
              <a:avLst/>
              <a:gdLst/>
              <a:ahLst/>
              <a:rect l="0" t="0" r="r" b="b"/>
              <a:pathLst>
                <a:path w="59" h="57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3" name="Freeform 84"/>
            <p:cNvSpPr/>
            <p:nvPr/>
          </p:nvSpPr>
          <p:spPr>
            <a:xfrm>
              <a:off x="8844480" y="3641760"/>
              <a:ext cx="50400" cy="21240"/>
            </a:xfrm>
            <a:custGeom>
              <a:avLst/>
              <a:gdLst/>
              <a:ahLst/>
              <a:rect l="0" t="0" r="r" b="b"/>
              <a:pathLst>
                <a:path w="140" h="59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4" name="Freeform 85"/>
            <p:cNvSpPr/>
            <p:nvPr/>
          </p:nvSpPr>
          <p:spPr>
            <a:xfrm>
              <a:off x="8861400" y="3690720"/>
              <a:ext cx="57240" cy="11880"/>
            </a:xfrm>
            <a:custGeom>
              <a:avLst/>
              <a:gdLst/>
              <a:ahLst/>
              <a:rect l="0" t="0" r="r" b="b"/>
              <a:pathLst>
                <a:path w="159" h="33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5" name="Freeform 86"/>
            <p:cNvSpPr/>
            <p:nvPr/>
          </p:nvSpPr>
          <p:spPr>
            <a:xfrm>
              <a:off x="8886960" y="3728520"/>
              <a:ext cx="52560" cy="8280"/>
            </a:xfrm>
            <a:custGeom>
              <a:avLst/>
              <a:gdLst/>
              <a:ahLst/>
              <a:rect l="0" t="0" r="r" b="b"/>
              <a:pathLst>
                <a:path w="146" h="23">
                  <a:moveTo>
                    <a:pt x="107" y="9"/>
                  </a:moveTo>
                  <a:cubicBezTo>
                    <a:pt x="127" y="11"/>
                    <a:pt x="143" y="9"/>
                    <a:pt x="144" y="12"/>
                  </a:cubicBezTo>
                  <a:cubicBezTo>
                    <a:pt x="145" y="17"/>
                    <a:pt x="124" y="18"/>
                    <a:pt x="113" y="18"/>
                  </a:cubicBezTo>
                  <a:cubicBezTo>
                    <a:pt x="80" y="20"/>
                    <a:pt x="57" y="22"/>
                    <a:pt x="20" y="15"/>
                  </a:cubicBezTo>
                  <a:cubicBezTo>
                    <a:pt x="16" y="15"/>
                    <a:pt x="0" y="12"/>
                    <a:pt x="1" y="10"/>
                  </a:cubicBezTo>
                  <a:cubicBezTo>
                    <a:pt x="4" y="6"/>
                    <a:pt x="12" y="1"/>
                    <a:pt x="17" y="0"/>
                  </a:cubicBezTo>
                  <a:cubicBezTo>
                    <a:pt x="38" y="5"/>
                    <a:pt x="86" y="8"/>
                    <a:pt x="107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6" name="Freeform 87"/>
            <p:cNvSpPr/>
            <p:nvPr/>
          </p:nvSpPr>
          <p:spPr>
            <a:xfrm>
              <a:off x="8919000" y="3765240"/>
              <a:ext cx="47520" cy="7200"/>
            </a:xfrm>
            <a:custGeom>
              <a:avLst/>
              <a:gdLst/>
              <a:ahLst/>
              <a:rect l="0" t="0" r="r" b="b"/>
              <a:pathLst>
                <a:path w="132" h="20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grpSp>
        <p:nvGrpSpPr>
          <p:cNvPr id="87" name="Group 88"/>
          <p:cNvGrpSpPr/>
          <p:nvPr/>
        </p:nvGrpSpPr>
        <p:grpSpPr>
          <a:xfrm>
            <a:off x="8460000" y="3780000"/>
            <a:ext cx="360000" cy="270000"/>
            <a:chOff x="8460000" y="3780000"/>
            <a:chExt cx="360000" cy="270000"/>
          </a:xfrm>
        </p:grpSpPr>
        <p:sp>
          <p:nvSpPr>
            <p:cNvPr id="88" name="Freeform 89"/>
            <p:cNvSpPr/>
            <p:nvPr/>
          </p:nvSpPr>
          <p:spPr>
            <a:xfrm>
              <a:off x="8603640" y="3776040"/>
              <a:ext cx="99720" cy="160920"/>
            </a:xfrm>
            <a:custGeom>
              <a:avLst/>
              <a:gdLst/>
              <a:ahLst/>
              <a:rect l="0" t="0" r="r" b="b"/>
              <a:pathLst>
                <a:path w="277" h="447">
                  <a:moveTo>
                    <a:pt x="214" y="151"/>
                  </a:moveTo>
                  <a:cubicBezTo>
                    <a:pt x="171" y="70"/>
                    <a:pt x="79" y="0"/>
                    <a:pt x="41" y="12"/>
                  </a:cubicBezTo>
                  <a:cubicBezTo>
                    <a:pt x="13" y="25"/>
                    <a:pt x="45" y="79"/>
                    <a:pt x="71" y="108"/>
                  </a:cubicBezTo>
                  <a:cubicBezTo>
                    <a:pt x="74" y="110"/>
                    <a:pt x="72" y="114"/>
                    <a:pt x="68" y="114"/>
                  </a:cubicBezTo>
                  <a:cubicBezTo>
                    <a:pt x="56" y="111"/>
                    <a:pt x="42" y="111"/>
                    <a:pt x="36" y="118"/>
                  </a:cubicBezTo>
                  <a:cubicBezTo>
                    <a:pt x="22" y="135"/>
                    <a:pt x="42" y="159"/>
                    <a:pt x="59" y="175"/>
                  </a:cubicBezTo>
                  <a:cubicBezTo>
                    <a:pt x="62" y="177"/>
                    <a:pt x="60" y="182"/>
                    <a:pt x="56" y="181"/>
                  </a:cubicBezTo>
                  <a:cubicBezTo>
                    <a:pt x="41" y="178"/>
                    <a:pt x="26" y="178"/>
                    <a:pt x="21" y="184"/>
                  </a:cubicBezTo>
                  <a:cubicBezTo>
                    <a:pt x="0" y="209"/>
                    <a:pt x="31" y="282"/>
                    <a:pt x="49" y="309"/>
                  </a:cubicBezTo>
                  <a:cubicBezTo>
                    <a:pt x="71" y="341"/>
                    <a:pt x="94" y="373"/>
                    <a:pt x="123" y="398"/>
                  </a:cubicBezTo>
                  <a:cubicBezTo>
                    <a:pt x="153" y="424"/>
                    <a:pt x="190" y="443"/>
                    <a:pt x="229" y="446"/>
                  </a:cubicBezTo>
                  <a:cubicBezTo>
                    <a:pt x="231" y="446"/>
                    <a:pt x="233" y="446"/>
                    <a:pt x="234" y="446"/>
                  </a:cubicBezTo>
                  <a:cubicBezTo>
                    <a:pt x="236" y="445"/>
                    <a:pt x="237" y="442"/>
                    <a:pt x="238" y="440"/>
                  </a:cubicBezTo>
                  <a:cubicBezTo>
                    <a:pt x="245" y="422"/>
                    <a:pt x="247" y="415"/>
                    <a:pt x="250" y="400"/>
                  </a:cubicBezTo>
                  <a:cubicBezTo>
                    <a:pt x="253" y="339"/>
                    <a:pt x="276" y="270"/>
                    <a:pt x="214" y="15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9" name="Freeform 90"/>
            <p:cNvSpPr/>
            <p:nvPr/>
          </p:nvSpPr>
          <p:spPr>
            <a:xfrm>
              <a:off x="8460000" y="3775320"/>
              <a:ext cx="327240" cy="275040"/>
            </a:xfrm>
            <a:custGeom>
              <a:avLst/>
              <a:gdLst/>
              <a:ahLst/>
              <a:rect l="0" t="0" r="r" b="b"/>
              <a:pathLst>
                <a:path w="909" h="764">
                  <a:moveTo>
                    <a:pt x="752" y="298"/>
                  </a:moveTo>
                  <a:cubicBezTo>
                    <a:pt x="700" y="306"/>
                    <a:pt x="647" y="355"/>
                    <a:pt x="620" y="399"/>
                  </a:cubicBezTo>
                  <a:cubicBezTo>
                    <a:pt x="619" y="402"/>
                    <a:pt x="616" y="405"/>
                    <a:pt x="613" y="406"/>
                  </a:cubicBezTo>
                  <a:cubicBezTo>
                    <a:pt x="609" y="406"/>
                    <a:pt x="606" y="403"/>
                    <a:pt x="603" y="401"/>
                  </a:cubicBezTo>
                  <a:cubicBezTo>
                    <a:pt x="575" y="375"/>
                    <a:pt x="538" y="342"/>
                    <a:pt x="492" y="285"/>
                  </a:cubicBezTo>
                  <a:cubicBezTo>
                    <a:pt x="472" y="260"/>
                    <a:pt x="373" y="141"/>
                    <a:pt x="276" y="73"/>
                  </a:cubicBezTo>
                  <a:cubicBezTo>
                    <a:pt x="192" y="15"/>
                    <a:pt x="86" y="0"/>
                    <a:pt x="50" y="24"/>
                  </a:cubicBezTo>
                  <a:cubicBezTo>
                    <a:pt x="33" y="35"/>
                    <a:pt x="30" y="60"/>
                    <a:pt x="37" y="79"/>
                  </a:cubicBezTo>
                  <a:cubicBezTo>
                    <a:pt x="45" y="98"/>
                    <a:pt x="71" y="120"/>
                    <a:pt x="91" y="129"/>
                  </a:cubicBezTo>
                  <a:cubicBezTo>
                    <a:pt x="66" y="126"/>
                    <a:pt x="34" y="146"/>
                    <a:pt x="34" y="170"/>
                  </a:cubicBezTo>
                  <a:cubicBezTo>
                    <a:pt x="34" y="212"/>
                    <a:pt x="109" y="258"/>
                    <a:pt x="133" y="265"/>
                  </a:cubicBezTo>
                  <a:cubicBezTo>
                    <a:pt x="112" y="266"/>
                    <a:pt x="95" y="290"/>
                    <a:pt x="100" y="310"/>
                  </a:cubicBezTo>
                  <a:cubicBezTo>
                    <a:pt x="109" y="349"/>
                    <a:pt x="181" y="367"/>
                    <a:pt x="203" y="370"/>
                  </a:cubicBezTo>
                  <a:cubicBezTo>
                    <a:pt x="183" y="374"/>
                    <a:pt x="172" y="399"/>
                    <a:pt x="179" y="418"/>
                  </a:cubicBezTo>
                  <a:cubicBezTo>
                    <a:pt x="190" y="448"/>
                    <a:pt x="262" y="467"/>
                    <a:pt x="282" y="471"/>
                  </a:cubicBezTo>
                  <a:cubicBezTo>
                    <a:pt x="264" y="487"/>
                    <a:pt x="271" y="513"/>
                    <a:pt x="290" y="527"/>
                  </a:cubicBezTo>
                  <a:cubicBezTo>
                    <a:pt x="306" y="540"/>
                    <a:pt x="328" y="548"/>
                    <a:pt x="349" y="551"/>
                  </a:cubicBezTo>
                  <a:cubicBezTo>
                    <a:pt x="295" y="545"/>
                    <a:pt x="232" y="537"/>
                    <a:pt x="179" y="536"/>
                  </a:cubicBezTo>
                  <a:cubicBezTo>
                    <a:pt x="127" y="535"/>
                    <a:pt x="48" y="552"/>
                    <a:pt x="0" y="595"/>
                  </a:cubicBezTo>
                  <a:cubicBezTo>
                    <a:pt x="69" y="623"/>
                    <a:pt x="149" y="682"/>
                    <a:pt x="180" y="763"/>
                  </a:cubicBezTo>
                  <a:cubicBezTo>
                    <a:pt x="231" y="761"/>
                    <a:pt x="267" y="733"/>
                    <a:pt x="307" y="703"/>
                  </a:cubicBezTo>
                  <a:cubicBezTo>
                    <a:pt x="313" y="698"/>
                    <a:pt x="319" y="693"/>
                    <a:pt x="327" y="692"/>
                  </a:cubicBezTo>
                  <a:cubicBezTo>
                    <a:pt x="332" y="692"/>
                    <a:pt x="338" y="693"/>
                    <a:pt x="343" y="695"/>
                  </a:cubicBezTo>
                  <a:cubicBezTo>
                    <a:pt x="365" y="702"/>
                    <a:pt x="466" y="753"/>
                    <a:pt x="594" y="747"/>
                  </a:cubicBezTo>
                  <a:cubicBezTo>
                    <a:pt x="692" y="742"/>
                    <a:pt x="777" y="701"/>
                    <a:pt x="817" y="626"/>
                  </a:cubicBezTo>
                  <a:cubicBezTo>
                    <a:pt x="856" y="553"/>
                    <a:pt x="860" y="475"/>
                    <a:pt x="864" y="453"/>
                  </a:cubicBezTo>
                  <a:cubicBezTo>
                    <a:pt x="868" y="432"/>
                    <a:pt x="888" y="421"/>
                    <a:pt x="907" y="415"/>
                  </a:cubicBezTo>
                  <a:cubicBezTo>
                    <a:pt x="905" y="394"/>
                    <a:pt x="908" y="367"/>
                    <a:pt x="905" y="345"/>
                  </a:cubicBezTo>
                  <a:cubicBezTo>
                    <a:pt x="865" y="312"/>
                    <a:pt x="804" y="290"/>
                    <a:pt x="752" y="2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0" name="Freeform 91"/>
            <p:cNvSpPr/>
            <p:nvPr/>
          </p:nvSpPr>
          <p:spPr>
            <a:xfrm>
              <a:off x="8779680" y="3898800"/>
              <a:ext cx="41040" cy="27720"/>
            </a:xfrm>
            <a:custGeom>
              <a:avLst/>
              <a:gdLst/>
              <a:ahLst/>
              <a:rect l="0" t="0" r="r" b="b"/>
              <a:pathLst>
                <a:path w="114" h="77">
                  <a:moveTo>
                    <a:pt x="26" y="1"/>
                  </a:moveTo>
                  <a:cubicBezTo>
                    <a:pt x="23" y="0"/>
                    <a:pt x="19" y="0"/>
                    <a:pt x="16" y="0"/>
                  </a:cubicBezTo>
                  <a:cubicBezTo>
                    <a:pt x="10" y="1"/>
                    <a:pt x="8" y="3"/>
                    <a:pt x="6" y="8"/>
                  </a:cubicBezTo>
                  <a:cubicBezTo>
                    <a:pt x="0" y="20"/>
                    <a:pt x="2" y="60"/>
                    <a:pt x="5" y="68"/>
                  </a:cubicBezTo>
                  <a:cubicBezTo>
                    <a:pt x="7" y="73"/>
                    <a:pt x="10" y="76"/>
                    <a:pt x="16" y="76"/>
                  </a:cubicBezTo>
                  <a:cubicBezTo>
                    <a:pt x="18" y="76"/>
                    <a:pt x="21" y="75"/>
                    <a:pt x="23" y="74"/>
                  </a:cubicBezTo>
                  <a:cubicBezTo>
                    <a:pt x="30" y="72"/>
                    <a:pt x="38" y="69"/>
                    <a:pt x="46" y="67"/>
                  </a:cubicBezTo>
                  <a:cubicBezTo>
                    <a:pt x="66" y="60"/>
                    <a:pt x="85" y="54"/>
                    <a:pt x="104" y="47"/>
                  </a:cubicBezTo>
                  <a:cubicBezTo>
                    <a:pt x="107" y="46"/>
                    <a:pt x="111" y="45"/>
                    <a:pt x="112" y="42"/>
                  </a:cubicBezTo>
                  <a:cubicBezTo>
                    <a:pt x="113" y="38"/>
                    <a:pt x="109" y="34"/>
                    <a:pt x="106" y="31"/>
                  </a:cubicBezTo>
                  <a:cubicBezTo>
                    <a:pt x="80" y="19"/>
                    <a:pt x="53" y="9"/>
                    <a:pt x="26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1" name="Freeform 92"/>
            <p:cNvSpPr/>
            <p:nvPr/>
          </p:nvSpPr>
          <p:spPr>
            <a:xfrm>
              <a:off x="8734680" y="3900960"/>
              <a:ext cx="21240" cy="20520"/>
            </a:xfrm>
            <a:custGeom>
              <a:avLst/>
              <a:gdLst/>
              <a:ahLst/>
              <a:rect l="0" t="0" r="r" b="b"/>
              <a:pathLst>
                <a:path w="59" h="57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2" name="Freeform 93"/>
            <p:cNvSpPr/>
            <p:nvPr/>
          </p:nvSpPr>
          <p:spPr>
            <a:xfrm>
              <a:off x="8484480" y="3821760"/>
              <a:ext cx="50400" cy="21240"/>
            </a:xfrm>
            <a:custGeom>
              <a:avLst/>
              <a:gdLst/>
              <a:ahLst/>
              <a:rect l="0" t="0" r="r" b="b"/>
              <a:pathLst>
                <a:path w="140" h="59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3" name="Freeform 94"/>
            <p:cNvSpPr/>
            <p:nvPr/>
          </p:nvSpPr>
          <p:spPr>
            <a:xfrm>
              <a:off x="8501400" y="3870720"/>
              <a:ext cx="57240" cy="11880"/>
            </a:xfrm>
            <a:custGeom>
              <a:avLst/>
              <a:gdLst/>
              <a:ahLst/>
              <a:rect l="0" t="0" r="r" b="b"/>
              <a:pathLst>
                <a:path w="159" h="33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4" name="Freeform 95"/>
            <p:cNvSpPr/>
            <p:nvPr/>
          </p:nvSpPr>
          <p:spPr>
            <a:xfrm>
              <a:off x="8526960" y="3908520"/>
              <a:ext cx="52560" cy="8280"/>
            </a:xfrm>
            <a:custGeom>
              <a:avLst/>
              <a:gdLst/>
              <a:ahLst/>
              <a:rect l="0" t="0" r="r" b="b"/>
              <a:pathLst>
                <a:path w="146" h="23">
                  <a:moveTo>
                    <a:pt x="107" y="9"/>
                  </a:moveTo>
                  <a:cubicBezTo>
                    <a:pt x="127" y="11"/>
                    <a:pt x="143" y="9"/>
                    <a:pt x="144" y="12"/>
                  </a:cubicBezTo>
                  <a:cubicBezTo>
                    <a:pt x="145" y="17"/>
                    <a:pt x="124" y="18"/>
                    <a:pt x="113" y="18"/>
                  </a:cubicBezTo>
                  <a:cubicBezTo>
                    <a:pt x="80" y="20"/>
                    <a:pt x="57" y="22"/>
                    <a:pt x="20" y="15"/>
                  </a:cubicBezTo>
                  <a:cubicBezTo>
                    <a:pt x="16" y="15"/>
                    <a:pt x="0" y="12"/>
                    <a:pt x="1" y="10"/>
                  </a:cubicBezTo>
                  <a:cubicBezTo>
                    <a:pt x="4" y="6"/>
                    <a:pt x="12" y="1"/>
                    <a:pt x="17" y="0"/>
                  </a:cubicBezTo>
                  <a:cubicBezTo>
                    <a:pt x="38" y="5"/>
                    <a:pt x="86" y="8"/>
                    <a:pt x="107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5" name="Freeform 96"/>
            <p:cNvSpPr/>
            <p:nvPr/>
          </p:nvSpPr>
          <p:spPr>
            <a:xfrm>
              <a:off x="8559000" y="3945240"/>
              <a:ext cx="47520" cy="7200"/>
            </a:xfrm>
            <a:custGeom>
              <a:avLst/>
              <a:gdLst/>
              <a:ahLst/>
              <a:rect l="0" t="0" r="r" b="b"/>
              <a:pathLst>
                <a:path w="132" h="20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PlaceHolder 2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Fai clic per modificare il formato del testo del titolo</a:t>
            </a:r>
            <a:endParaRPr b="0" lang="it-IT" sz="33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1400" spc="-1" strike="noStrike">
                <a:latin typeface="Arial"/>
              </a:rPr>
              <a:t>&lt;data/ora&gt;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it-IT" sz="1400" spc="-1" strike="noStrike">
                <a:latin typeface="Arial"/>
              </a:rPr>
              <a:t>&lt;piè di pagina&gt;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6D92DE08-0A74-49E4-94AD-7B5706970045}" type="slidenum">
              <a:rPr b="0" lang="it-IT" sz="1400" spc="-1" strike="noStrike">
                <a:latin typeface="Arial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37" name="CustomShape 6"/>
          <p:cNvSpPr/>
          <p:nvPr/>
        </p:nvSpPr>
        <p:spPr>
          <a:xfrm>
            <a:off x="918036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7"/>
          <p:cNvSpPr/>
          <p:nvPr/>
        </p:nvSpPr>
        <p:spPr>
          <a:xfrm>
            <a:off x="8820360" y="4500000"/>
            <a:ext cx="900000" cy="270000"/>
          </a:xfrm>
          <a:custGeom>
            <a:avLst/>
            <a:gdLst/>
            <a:ahLst/>
            <a:rect l="0" t="0" r="r" b="b"/>
            <a:pathLst>
              <a:path w="25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2125" y="751"/>
                </a:lnTo>
                <a:lnTo>
                  <a:pt x="2126" y="751"/>
                </a:lnTo>
                <a:cubicBezTo>
                  <a:pt x="2191" y="751"/>
                  <a:pt x="2256" y="734"/>
                  <a:pt x="2313" y="701"/>
                </a:cubicBezTo>
                <a:cubicBezTo>
                  <a:pt x="2370" y="668"/>
                  <a:pt x="2418" y="620"/>
                  <a:pt x="2451" y="563"/>
                </a:cubicBezTo>
                <a:cubicBezTo>
                  <a:pt x="2484" y="506"/>
                  <a:pt x="2501" y="441"/>
                  <a:pt x="2501" y="376"/>
                </a:cubicBezTo>
                <a:lnTo>
                  <a:pt x="2501" y="375"/>
                </a:lnTo>
                <a:lnTo>
                  <a:pt x="2501" y="376"/>
                </a:lnTo>
                <a:lnTo>
                  <a:pt x="2501" y="376"/>
                </a:lnTo>
                <a:cubicBezTo>
                  <a:pt x="2501" y="310"/>
                  <a:pt x="2484" y="245"/>
                  <a:pt x="2451" y="188"/>
                </a:cubicBezTo>
                <a:cubicBezTo>
                  <a:pt x="2418" y="131"/>
                  <a:pt x="2370" y="83"/>
                  <a:pt x="2313" y="50"/>
                </a:cubicBezTo>
                <a:cubicBezTo>
                  <a:pt x="2256" y="17"/>
                  <a:pt x="2191" y="0"/>
                  <a:pt x="21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8"/>
          <p:cNvSpPr/>
          <p:nvPr/>
        </p:nvSpPr>
        <p:spPr>
          <a:xfrm>
            <a:off x="8910360" y="4320000"/>
            <a:ext cx="720000" cy="270000"/>
          </a:xfrm>
          <a:custGeom>
            <a:avLst/>
            <a:gdLst/>
            <a:ahLst/>
            <a:rect l="0" t="0" r="r" b="b"/>
            <a:pathLst>
              <a:path w="20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1625" y="751"/>
                </a:lnTo>
                <a:lnTo>
                  <a:pt x="1626" y="751"/>
                </a:lnTo>
                <a:cubicBezTo>
                  <a:pt x="1691" y="751"/>
                  <a:pt x="1756" y="734"/>
                  <a:pt x="1813" y="701"/>
                </a:cubicBezTo>
                <a:cubicBezTo>
                  <a:pt x="1870" y="668"/>
                  <a:pt x="1918" y="620"/>
                  <a:pt x="1951" y="563"/>
                </a:cubicBezTo>
                <a:cubicBezTo>
                  <a:pt x="1984" y="506"/>
                  <a:pt x="2001" y="441"/>
                  <a:pt x="2001" y="376"/>
                </a:cubicBezTo>
                <a:lnTo>
                  <a:pt x="2001" y="375"/>
                </a:lnTo>
                <a:lnTo>
                  <a:pt x="2001" y="376"/>
                </a:lnTo>
                <a:lnTo>
                  <a:pt x="2001" y="376"/>
                </a:lnTo>
                <a:cubicBezTo>
                  <a:pt x="2001" y="310"/>
                  <a:pt x="1984" y="245"/>
                  <a:pt x="1951" y="188"/>
                </a:cubicBezTo>
                <a:cubicBezTo>
                  <a:pt x="1918" y="131"/>
                  <a:pt x="1870" y="83"/>
                  <a:pt x="1813" y="50"/>
                </a:cubicBezTo>
                <a:cubicBezTo>
                  <a:pt x="1756" y="17"/>
                  <a:pt x="1691" y="0"/>
                  <a:pt x="16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9"/>
          <p:cNvSpPr/>
          <p:nvPr/>
        </p:nvSpPr>
        <p:spPr>
          <a:xfrm>
            <a:off x="9000720" y="4140000"/>
            <a:ext cx="540000" cy="270000"/>
          </a:xfrm>
          <a:custGeom>
            <a:avLst/>
            <a:gdLst/>
            <a:ahLst/>
            <a:rect l="0" t="0" r="r" b="b"/>
            <a:pathLst>
              <a:path w="15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1125" y="751"/>
                </a:lnTo>
                <a:lnTo>
                  <a:pt x="1126" y="751"/>
                </a:lnTo>
                <a:cubicBezTo>
                  <a:pt x="1191" y="751"/>
                  <a:pt x="1256" y="734"/>
                  <a:pt x="1313" y="701"/>
                </a:cubicBezTo>
                <a:cubicBezTo>
                  <a:pt x="1370" y="668"/>
                  <a:pt x="1418" y="620"/>
                  <a:pt x="1451" y="563"/>
                </a:cubicBezTo>
                <a:cubicBezTo>
                  <a:pt x="1484" y="506"/>
                  <a:pt x="1501" y="441"/>
                  <a:pt x="1501" y="376"/>
                </a:cubicBezTo>
                <a:lnTo>
                  <a:pt x="1501" y="375"/>
                </a:lnTo>
                <a:lnTo>
                  <a:pt x="1501" y="376"/>
                </a:lnTo>
                <a:lnTo>
                  <a:pt x="1501" y="376"/>
                </a:lnTo>
                <a:cubicBezTo>
                  <a:pt x="1501" y="310"/>
                  <a:pt x="1484" y="245"/>
                  <a:pt x="1451" y="188"/>
                </a:cubicBezTo>
                <a:cubicBezTo>
                  <a:pt x="1418" y="131"/>
                  <a:pt x="1370" y="83"/>
                  <a:pt x="1313" y="50"/>
                </a:cubicBezTo>
                <a:cubicBezTo>
                  <a:pt x="1256" y="17"/>
                  <a:pt x="1191" y="0"/>
                  <a:pt x="11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10"/>
          <p:cNvSpPr/>
          <p:nvPr/>
        </p:nvSpPr>
        <p:spPr>
          <a:xfrm>
            <a:off x="9090360" y="3960000"/>
            <a:ext cx="360000" cy="270000"/>
          </a:xfrm>
          <a:custGeom>
            <a:avLst/>
            <a:gdLst/>
            <a:ahLst/>
            <a:rect l="0" t="0" r="r" b="b"/>
            <a:pathLst>
              <a:path w="10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625" y="751"/>
                </a:lnTo>
                <a:lnTo>
                  <a:pt x="626" y="751"/>
                </a:lnTo>
                <a:cubicBezTo>
                  <a:pt x="691" y="751"/>
                  <a:pt x="756" y="734"/>
                  <a:pt x="813" y="701"/>
                </a:cubicBezTo>
                <a:cubicBezTo>
                  <a:pt x="870" y="668"/>
                  <a:pt x="918" y="620"/>
                  <a:pt x="951" y="563"/>
                </a:cubicBezTo>
                <a:cubicBezTo>
                  <a:pt x="984" y="506"/>
                  <a:pt x="1001" y="441"/>
                  <a:pt x="1001" y="376"/>
                </a:cubicBezTo>
                <a:lnTo>
                  <a:pt x="1000" y="375"/>
                </a:lnTo>
                <a:lnTo>
                  <a:pt x="1001" y="376"/>
                </a:lnTo>
                <a:lnTo>
                  <a:pt x="1001" y="376"/>
                </a:lnTo>
                <a:cubicBezTo>
                  <a:pt x="1001" y="310"/>
                  <a:pt x="984" y="245"/>
                  <a:pt x="951" y="188"/>
                </a:cubicBezTo>
                <a:cubicBezTo>
                  <a:pt x="918" y="131"/>
                  <a:pt x="870" y="83"/>
                  <a:pt x="813" y="50"/>
                </a:cubicBezTo>
                <a:cubicBezTo>
                  <a:pt x="756" y="17"/>
                  <a:pt x="691" y="0"/>
                  <a:pt x="6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11"/>
          <p:cNvSpPr/>
          <p:nvPr/>
        </p:nvSpPr>
        <p:spPr>
          <a:xfrm>
            <a:off x="819072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12"/>
          <p:cNvSpPr/>
          <p:nvPr/>
        </p:nvSpPr>
        <p:spPr>
          <a:xfrm>
            <a:off x="7920360" y="4410000"/>
            <a:ext cx="720000" cy="270000"/>
          </a:xfrm>
          <a:custGeom>
            <a:avLst/>
            <a:gdLst/>
            <a:ahLst/>
            <a:rect l="0" t="0" r="r" b="b"/>
            <a:pathLst>
              <a:path w="20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1625" y="751"/>
                </a:lnTo>
                <a:lnTo>
                  <a:pt x="1626" y="751"/>
                </a:lnTo>
                <a:cubicBezTo>
                  <a:pt x="1691" y="751"/>
                  <a:pt x="1756" y="734"/>
                  <a:pt x="1813" y="701"/>
                </a:cubicBezTo>
                <a:cubicBezTo>
                  <a:pt x="1870" y="668"/>
                  <a:pt x="1918" y="620"/>
                  <a:pt x="1951" y="563"/>
                </a:cubicBezTo>
                <a:cubicBezTo>
                  <a:pt x="1984" y="506"/>
                  <a:pt x="2001" y="441"/>
                  <a:pt x="2001" y="376"/>
                </a:cubicBezTo>
                <a:lnTo>
                  <a:pt x="2001" y="375"/>
                </a:lnTo>
                <a:lnTo>
                  <a:pt x="2001" y="376"/>
                </a:lnTo>
                <a:lnTo>
                  <a:pt x="2001" y="376"/>
                </a:lnTo>
                <a:cubicBezTo>
                  <a:pt x="2001" y="310"/>
                  <a:pt x="1984" y="245"/>
                  <a:pt x="1951" y="188"/>
                </a:cubicBezTo>
                <a:cubicBezTo>
                  <a:pt x="1918" y="131"/>
                  <a:pt x="1870" y="83"/>
                  <a:pt x="1813" y="50"/>
                </a:cubicBezTo>
                <a:cubicBezTo>
                  <a:pt x="1756" y="17"/>
                  <a:pt x="1691" y="0"/>
                  <a:pt x="16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13"/>
          <p:cNvSpPr/>
          <p:nvPr/>
        </p:nvSpPr>
        <p:spPr>
          <a:xfrm>
            <a:off x="8010720" y="4230000"/>
            <a:ext cx="540000" cy="270000"/>
          </a:xfrm>
          <a:custGeom>
            <a:avLst/>
            <a:gdLst/>
            <a:ahLst/>
            <a:rect l="0" t="0" r="r" b="b"/>
            <a:pathLst>
              <a:path w="15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1125" y="751"/>
                </a:lnTo>
                <a:lnTo>
                  <a:pt x="1126" y="751"/>
                </a:lnTo>
                <a:cubicBezTo>
                  <a:pt x="1191" y="751"/>
                  <a:pt x="1256" y="734"/>
                  <a:pt x="1313" y="701"/>
                </a:cubicBezTo>
                <a:cubicBezTo>
                  <a:pt x="1370" y="668"/>
                  <a:pt x="1418" y="620"/>
                  <a:pt x="1451" y="563"/>
                </a:cubicBezTo>
                <a:cubicBezTo>
                  <a:pt x="1484" y="506"/>
                  <a:pt x="1501" y="441"/>
                  <a:pt x="1501" y="376"/>
                </a:cubicBezTo>
                <a:lnTo>
                  <a:pt x="1501" y="375"/>
                </a:lnTo>
                <a:lnTo>
                  <a:pt x="1501" y="376"/>
                </a:lnTo>
                <a:lnTo>
                  <a:pt x="1501" y="376"/>
                </a:lnTo>
                <a:cubicBezTo>
                  <a:pt x="1501" y="310"/>
                  <a:pt x="1484" y="245"/>
                  <a:pt x="1451" y="188"/>
                </a:cubicBezTo>
                <a:cubicBezTo>
                  <a:pt x="1418" y="131"/>
                  <a:pt x="1370" y="83"/>
                  <a:pt x="1313" y="50"/>
                </a:cubicBezTo>
                <a:cubicBezTo>
                  <a:pt x="1256" y="17"/>
                  <a:pt x="1191" y="0"/>
                  <a:pt x="11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14"/>
          <p:cNvSpPr/>
          <p:nvPr/>
        </p:nvSpPr>
        <p:spPr>
          <a:xfrm>
            <a:off x="8100360" y="4050000"/>
            <a:ext cx="360000" cy="270000"/>
          </a:xfrm>
          <a:custGeom>
            <a:avLst/>
            <a:gdLst/>
            <a:ahLst/>
            <a:rect l="0" t="0" r="r" b="b"/>
            <a:pathLst>
              <a:path w="1002" h="752">
                <a:moveTo>
                  <a:pt x="375" y="0"/>
                </a:moveTo>
                <a:lnTo>
                  <a:pt x="376" y="0"/>
                </a:lnTo>
                <a:cubicBezTo>
                  <a:pt x="310" y="0"/>
                  <a:pt x="245" y="17"/>
                  <a:pt x="188" y="50"/>
                </a:cubicBezTo>
                <a:cubicBezTo>
                  <a:pt x="131" y="83"/>
                  <a:pt x="83" y="131"/>
                  <a:pt x="50" y="188"/>
                </a:cubicBezTo>
                <a:cubicBezTo>
                  <a:pt x="17" y="245"/>
                  <a:pt x="0" y="310"/>
                  <a:pt x="0" y="376"/>
                </a:cubicBezTo>
                <a:lnTo>
                  <a:pt x="0" y="375"/>
                </a:lnTo>
                <a:lnTo>
                  <a:pt x="0" y="376"/>
                </a:lnTo>
                <a:cubicBezTo>
                  <a:pt x="0" y="441"/>
                  <a:pt x="17" y="506"/>
                  <a:pt x="50" y="563"/>
                </a:cubicBezTo>
                <a:cubicBezTo>
                  <a:pt x="83" y="620"/>
                  <a:pt x="131" y="668"/>
                  <a:pt x="188" y="701"/>
                </a:cubicBezTo>
                <a:cubicBezTo>
                  <a:pt x="245" y="734"/>
                  <a:pt x="310" y="751"/>
                  <a:pt x="376" y="751"/>
                </a:cubicBezTo>
                <a:lnTo>
                  <a:pt x="625" y="751"/>
                </a:lnTo>
                <a:lnTo>
                  <a:pt x="626" y="751"/>
                </a:lnTo>
                <a:cubicBezTo>
                  <a:pt x="691" y="751"/>
                  <a:pt x="756" y="734"/>
                  <a:pt x="813" y="701"/>
                </a:cubicBezTo>
                <a:cubicBezTo>
                  <a:pt x="870" y="668"/>
                  <a:pt x="918" y="620"/>
                  <a:pt x="951" y="563"/>
                </a:cubicBezTo>
                <a:cubicBezTo>
                  <a:pt x="984" y="506"/>
                  <a:pt x="1001" y="441"/>
                  <a:pt x="1001" y="376"/>
                </a:cubicBezTo>
                <a:lnTo>
                  <a:pt x="1000" y="375"/>
                </a:lnTo>
                <a:lnTo>
                  <a:pt x="1001" y="376"/>
                </a:lnTo>
                <a:lnTo>
                  <a:pt x="1001" y="376"/>
                </a:lnTo>
                <a:cubicBezTo>
                  <a:pt x="1001" y="310"/>
                  <a:pt x="984" y="245"/>
                  <a:pt x="951" y="188"/>
                </a:cubicBezTo>
                <a:cubicBezTo>
                  <a:pt x="918" y="131"/>
                  <a:pt x="870" y="83"/>
                  <a:pt x="813" y="50"/>
                </a:cubicBezTo>
                <a:cubicBezTo>
                  <a:pt x="756" y="17"/>
                  <a:pt x="691" y="0"/>
                  <a:pt x="626" y="0"/>
                </a:cubicBezTo>
                <a:lnTo>
                  <a:pt x="375" y="0"/>
                </a:lnTo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6" name="Group 15"/>
          <p:cNvGrpSpPr/>
          <p:nvPr/>
        </p:nvGrpSpPr>
        <p:grpSpPr>
          <a:xfrm>
            <a:off x="8640000" y="3690000"/>
            <a:ext cx="360000" cy="270000"/>
            <a:chOff x="8640000" y="3690000"/>
            <a:chExt cx="360000" cy="270000"/>
          </a:xfrm>
        </p:grpSpPr>
        <p:sp>
          <p:nvSpPr>
            <p:cNvPr id="147" name="Freeform 16"/>
            <p:cNvSpPr/>
            <p:nvPr/>
          </p:nvSpPr>
          <p:spPr>
            <a:xfrm>
              <a:off x="8783640" y="3686040"/>
              <a:ext cx="99720" cy="160920"/>
            </a:xfrm>
            <a:custGeom>
              <a:avLst/>
              <a:gdLst/>
              <a:ahLst/>
              <a:rect l="0" t="0" r="r" b="b"/>
              <a:pathLst>
                <a:path w="277" h="447">
                  <a:moveTo>
                    <a:pt x="214" y="151"/>
                  </a:moveTo>
                  <a:cubicBezTo>
                    <a:pt x="171" y="70"/>
                    <a:pt x="79" y="0"/>
                    <a:pt x="41" y="12"/>
                  </a:cubicBezTo>
                  <a:cubicBezTo>
                    <a:pt x="13" y="25"/>
                    <a:pt x="45" y="79"/>
                    <a:pt x="71" y="108"/>
                  </a:cubicBezTo>
                  <a:cubicBezTo>
                    <a:pt x="74" y="110"/>
                    <a:pt x="72" y="114"/>
                    <a:pt x="68" y="114"/>
                  </a:cubicBezTo>
                  <a:cubicBezTo>
                    <a:pt x="56" y="111"/>
                    <a:pt x="42" y="111"/>
                    <a:pt x="36" y="118"/>
                  </a:cubicBezTo>
                  <a:cubicBezTo>
                    <a:pt x="22" y="135"/>
                    <a:pt x="42" y="159"/>
                    <a:pt x="59" y="175"/>
                  </a:cubicBezTo>
                  <a:cubicBezTo>
                    <a:pt x="62" y="177"/>
                    <a:pt x="60" y="182"/>
                    <a:pt x="56" y="181"/>
                  </a:cubicBezTo>
                  <a:cubicBezTo>
                    <a:pt x="41" y="178"/>
                    <a:pt x="26" y="178"/>
                    <a:pt x="21" y="184"/>
                  </a:cubicBezTo>
                  <a:cubicBezTo>
                    <a:pt x="0" y="209"/>
                    <a:pt x="31" y="282"/>
                    <a:pt x="49" y="309"/>
                  </a:cubicBezTo>
                  <a:cubicBezTo>
                    <a:pt x="71" y="341"/>
                    <a:pt x="94" y="373"/>
                    <a:pt x="123" y="398"/>
                  </a:cubicBezTo>
                  <a:cubicBezTo>
                    <a:pt x="153" y="424"/>
                    <a:pt x="190" y="443"/>
                    <a:pt x="229" y="446"/>
                  </a:cubicBezTo>
                  <a:cubicBezTo>
                    <a:pt x="231" y="446"/>
                    <a:pt x="233" y="446"/>
                    <a:pt x="234" y="446"/>
                  </a:cubicBezTo>
                  <a:cubicBezTo>
                    <a:pt x="236" y="445"/>
                    <a:pt x="237" y="442"/>
                    <a:pt x="238" y="440"/>
                  </a:cubicBezTo>
                  <a:cubicBezTo>
                    <a:pt x="245" y="422"/>
                    <a:pt x="247" y="415"/>
                    <a:pt x="250" y="400"/>
                  </a:cubicBezTo>
                  <a:cubicBezTo>
                    <a:pt x="253" y="339"/>
                    <a:pt x="276" y="270"/>
                    <a:pt x="214" y="15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48" name="Freeform 17"/>
            <p:cNvSpPr/>
            <p:nvPr/>
          </p:nvSpPr>
          <p:spPr>
            <a:xfrm>
              <a:off x="8640000" y="3685320"/>
              <a:ext cx="327240" cy="275040"/>
            </a:xfrm>
            <a:custGeom>
              <a:avLst/>
              <a:gdLst/>
              <a:ahLst/>
              <a:rect l="0" t="0" r="r" b="b"/>
              <a:pathLst>
                <a:path w="909" h="764">
                  <a:moveTo>
                    <a:pt x="752" y="298"/>
                  </a:moveTo>
                  <a:cubicBezTo>
                    <a:pt x="700" y="306"/>
                    <a:pt x="647" y="355"/>
                    <a:pt x="620" y="399"/>
                  </a:cubicBezTo>
                  <a:cubicBezTo>
                    <a:pt x="619" y="402"/>
                    <a:pt x="616" y="405"/>
                    <a:pt x="613" y="406"/>
                  </a:cubicBezTo>
                  <a:cubicBezTo>
                    <a:pt x="609" y="406"/>
                    <a:pt x="606" y="403"/>
                    <a:pt x="603" y="401"/>
                  </a:cubicBezTo>
                  <a:cubicBezTo>
                    <a:pt x="575" y="375"/>
                    <a:pt x="538" y="342"/>
                    <a:pt x="492" y="285"/>
                  </a:cubicBezTo>
                  <a:cubicBezTo>
                    <a:pt x="472" y="260"/>
                    <a:pt x="373" y="141"/>
                    <a:pt x="276" y="73"/>
                  </a:cubicBezTo>
                  <a:cubicBezTo>
                    <a:pt x="192" y="15"/>
                    <a:pt x="86" y="0"/>
                    <a:pt x="50" y="24"/>
                  </a:cubicBezTo>
                  <a:cubicBezTo>
                    <a:pt x="33" y="35"/>
                    <a:pt x="30" y="60"/>
                    <a:pt x="37" y="79"/>
                  </a:cubicBezTo>
                  <a:cubicBezTo>
                    <a:pt x="45" y="98"/>
                    <a:pt x="71" y="120"/>
                    <a:pt x="91" y="129"/>
                  </a:cubicBezTo>
                  <a:cubicBezTo>
                    <a:pt x="66" y="126"/>
                    <a:pt x="34" y="146"/>
                    <a:pt x="34" y="170"/>
                  </a:cubicBezTo>
                  <a:cubicBezTo>
                    <a:pt x="34" y="212"/>
                    <a:pt x="109" y="258"/>
                    <a:pt x="133" y="265"/>
                  </a:cubicBezTo>
                  <a:cubicBezTo>
                    <a:pt x="112" y="266"/>
                    <a:pt x="95" y="290"/>
                    <a:pt x="100" y="310"/>
                  </a:cubicBezTo>
                  <a:cubicBezTo>
                    <a:pt x="109" y="349"/>
                    <a:pt x="181" y="367"/>
                    <a:pt x="203" y="370"/>
                  </a:cubicBezTo>
                  <a:cubicBezTo>
                    <a:pt x="183" y="374"/>
                    <a:pt x="172" y="399"/>
                    <a:pt x="179" y="418"/>
                  </a:cubicBezTo>
                  <a:cubicBezTo>
                    <a:pt x="190" y="448"/>
                    <a:pt x="262" y="467"/>
                    <a:pt x="282" y="471"/>
                  </a:cubicBezTo>
                  <a:cubicBezTo>
                    <a:pt x="264" y="487"/>
                    <a:pt x="271" y="513"/>
                    <a:pt x="290" y="527"/>
                  </a:cubicBezTo>
                  <a:cubicBezTo>
                    <a:pt x="306" y="540"/>
                    <a:pt x="328" y="548"/>
                    <a:pt x="349" y="551"/>
                  </a:cubicBezTo>
                  <a:cubicBezTo>
                    <a:pt x="295" y="545"/>
                    <a:pt x="232" y="537"/>
                    <a:pt x="179" y="536"/>
                  </a:cubicBezTo>
                  <a:cubicBezTo>
                    <a:pt x="127" y="535"/>
                    <a:pt x="48" y="552"/>
                    <a:pt x="0" y="595"/>
                  </a:cubicBezTo>
                  <a:cubicBezTo>
                    <a:pt x="69" y="623"/>
                    <a:pt x="149" y="682"/>
                    <a:pt x="180" y="763"/>
                  </a:cubicBezTo>
                  <a:cubicBezTo>
                    <a:pt x="231" y="761"/>
                    <a:pt x="267" y="733"/>
                    <a:pt x="307" y="703"/>
                  </a:cubicBezTo>
                  <a:cubicBezTo>
                    <a:pt x="313" y="698"/>
                    <a:pt x="319" y="693"/>
                    <a:pt x="327" y="692"/>
                  </a:cubicBezTo>
                  <a:cubicBezTo>
                    <a:pt x="332" y="692"/>
                    <a:pt x="338" y="693"/>
                    <a:pt x="343" y="695"/>
                  </a:cubicBezTo>
                  <a:cubicBezTo>
                    <a:pt x="365" y="702"/>
                    <a:pt x="466" y="753"/>
                    <a:pt x="594" y="747"/>
                  </a:cubicBezTo>
                  <a:cubicBezTo>
                    <a:pt x="692" y="742"/>
                    <a:pt x="777" y="701"/>
                    <a:pt x="817" y="626"/>
                  </a:cubicBezTo>
                  <a:cubicBezTo>
                    <a:pt x="856" y="553"/>
                    <a:pt x="860" y="475"/>
                    <a:pt x="864" y="453"/>
                  </a:cubicBezTo>
                  <a:cubicBezTo>
                    <a:pt x="868" y="432"/>
                    <a:pt x="888" y="421"/>
                    <a:pt x="907" y="415"/>
                  </a:cubicBezTo>
                  <a:cubicBezTo>
                    <a:pt x="905" y="394"/>
                    <a:pt x="908" y="367"/>
                    <a:pt x="905" y="345"/>
                  </a:cubicBezTo>
                  <a:cubicBezTo>
                    <a:pt x="865" y="312"/>
                    <a:pt x="804" y="290"/>
                    <a:pt x="752" y="2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49" name="Freeform 18"/>
            <p:cNvSpPr/>
            <p:nvPr/>
          </p:nvSpPr>
          <p:spPr>
            <a:xfrm>
              <a:off x="8959680" y="3808800"/>
              <a:ext cx="41040" cy="27720"/>
            </a:xfrm>
            <a:custGeom>
              <a:avLst/>
              <a:gdLst/>
              <a:ahLst/>
              <a:rect l="0" t="0" r="r" b="b"/>
              <a:pathLst>
                <a:path w="114" h="77">
                  <a:moveTo>
                    <a:pt x="26" y="1"/>
                  </a:moveTo>
                  <a:cubicBezTo>
                    <a:pt x="23" y="0"/>
                    <a:pt x="19" y="0"/>
                    <a:pt x="16" y="0"/>
                  </a:cubicBezTo>
                  <a:cubicBezTo>
                    <a:pt x="10" y="1"/>
                    <a:pt x="8" y="3"/>
                    <a:pt x="6" y="8"/>
                  </a:cubicBezTo>
                  <a:cubicBezTo>
                    <a:pt x="0" y="20"/>
                    <a:pt x="2" y="60"/>
                    <a:pt x="5" y="68"/>
                  </a:cubicBezTo>
                  <a:cubicBezTo>
                    <a:pt x="7" y="73"/>
                    <a:pt x="10" y="76"/>
                    <a:pt x="16" y="76"/>
                  </a:cubicBezTo>
                  <a:cubicBezTo>
                    <a:pt x="18" y="76"/>
                    <a:pt x="21" y="75"/>
                    <a:pt x="23" y="74"/>
                  </a:cubicBezTo>
                  <a:cubicBezTo>
                    <a:pt x="30" y="72"/>
                    <a:pt x="38" y="69"/>
                    <a:pt x="46" y="67"/>
                  </a:cubicBezTo>
                  <a:cubicBezTo>
                    <a:pt x="66" y="60"/>
                    <a:pt x="85" y="54"/>
                    <a:pt x="104" y="47"/>
                  </a:cubicBezTo>
                  <a:cubicBezTo>
                    <a:pt x="107" y="46"/>
                    <a:pt x="111" y="45"/>
                    <a:pt x="112" y="42"/>
                  </a:cubicBezTo>
                  <a:cubicBezTo>
                    <a:pt x="113" y="38"/>
                    <a:pt x="109" y="34"/>
                    <a:pt x="106" y="31"/>
                  </a:cubicBezTo>
                  <a:cubicBezTo>
                    <a:pt x="80" y="19"/>
                    <a:pt x="53" y="9"/>
                    <a:pt x="26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0" name="Freeform 19"/>
            <p:cNvSpPr/>
            <p:nvPr/>
          </p:nvSpPr>
          <p:spPr>
            <a:xfrm>
              <a:off x="8914680" y="3810960"/>
              <a:ext cx="21240" cy="20520"/>
            </a:xfrm>
            <a:custGeom>
              <a:avLst/>
              <a:gdLst/>
              <a:ahLst/>
              <a:rect l="0" t="0" r="r" b="b"/>
              <a:pathLst>
                <a:path w="59" h="57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1" name="Freeform 20"/>
            <p:cNvSpPr/>
            <p:nvPr/>
          </p:nvSpPr>
          <p:spPr>
            <a:xfrm>
              <a:off x="8664480" y="3731760"/>
              <a:ext cx="50400" cy="21240"/>
            </a:xfrm>
            <a:custGeom>
              <a:avLst/>
              <a:gdLst/>
              <a:ahLst/>
              <a:rect l="0" t="0" r="r" b="b"/>
              <a:pathLst>
                <a:path w="140" h="59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2" name="Freeform 21"/>
            <p:cNvSpPr/>
            <p:nvPr/>
          </p:nvSpPr>
          <p:spPr>
            <a:xfrm>
              <a:off x="8681400" y="3780720"/>
              <a:ext cx="57240" cy="11880"/>
            </a:xfrm>
            <a:custGeom>
              <a:avLst/>
              <a:gdLst/>
              <a:ahLst/>
              <a:rect l="0" t="0" r="r" b="b"/>
              <a:pathLst>
                <a:path w="159" h="33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3" name="Freeform 22"/>
            <p:cNvSpPr/>
            <p:nvPr/>
          </p:nvSpPr>
          <p:spPr>
            <a:xfrm>
              <a:off x="8706960" y="3818520"/>
              <a:ext cx="52560" cy="8280"/>
            </a:xfrm>
            <a:custGeom>
              <a:avLst/>
              <a:gdLst/>
              <a:ahLst/>
              <a:rect l="0" t="0" r="r" b="b"/>
              <a:pathLst>
                <a:path w="146" h="23">
                  <a:moveTo>
                    <a:pt x="107" y="9"/>
                  </a:moveTo>
                  <a:cubicBezTo>
                    <a:pt x="127" y="11"/>
                    <a:pt x="143" y="9"/>
                    <a:pt x="144" y="12"/>
                  </a:cubicBezTo>
                  <a:cubicBezTo>
                    <a:pt x="145" y="17"/>
                    <a:pt x="124" y="18"/>
                    <a:pt x="113" y="18"/>
                  </a:cubicBezTo>
                  <a:cubicBezTo>
                    <a:pt x="80" y="20"/>
                    <a:pt x="57" y="22"/>
                    <a:pt x="20" y="15"/>
                  </a:cubicBezTo>
                  <a:cubicBezTo>
                    <a:pt x="16" y="15"/>
                    <a:pt x="0" y="12"/>
                    <a:pt x="1" y="10"/>
                  </a:cubicBezTo>
                  <a:cubicBezTo>
                    <a:pt x="4" y="6"/>
                    <a:pt x="12" y="1"/>
                    <a:pt x="17" y="0"/>
                  </a:cubicBezTo>
                  <a:cubicBezTo>
                    <a:pt x="38" y="5"/>
                    <a:pt x="86" y="8"/>
                    <a:pt x="107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4" name="Freeform 23"/>
            <p:cNvSpPr/>
            <p:nvPr/>
          </p:nvSpPr>
          <p:spPr>
            <a:xfrm>
              <a:off x="8739000" y="3855240"/>
              <a:ext cx="47520" cy="7200"/>
            </a:xfrm>
            <a:custGeom>
              <a:avLst/>
              <a:gdLst/>
              <a:ahLst/>
              <a:rect l="0" t="0" r="r" b="b"/>
              <a:pathLst>
                <a:path w="132" h="20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grpSp>
        <p:nvGrpSpPr>
          <p:cNvPr id="155" name="Group 24"/>
          <p:cNvGrpSpPr/>
          <p:nvPr/>
        </p:nvGrpSpPr>
        <p:grpSpPr>
          <a:xfrm>
            <a:off x="9180000" y="3510000"/>
            <a:ext cx="360000" cy="270000"/>
            <a:chOff x="9180000" y="3510000"/>
            <a:chExt cx="360000" cy="270000"/>
          </a:xfrm>
        </p:grpSpPr>
        <p:sp>
          <p:nvSpPr>
            <p:cNvPr id="156" name="Freeform 25"/>
            <p:cNvSpPr/>
            <p:nvPr/>
          </p:nvSpPr>
          <p:spPr>
            <a:xfrm>
              <a:off x="9323640" y="3506040"/>
              <a:ext cx="99720" cy="160920"/>
            </a:xfrm>
            <a:custGeom>
              <a:avLst/>
              <a:gdLst/>
              <a:ahLst/>
              <a:rect l="0" t="0" r="r" b="b"/>
              <a:pathLst>
                <a:path w="277" h="447">
                  <a:moveTo>
                    <a:pt x="214" y="151"/>
                  </a:moveTo>
                  <a:cubicBezTo>
                    <a:pt x="171" y="70"/>
                    <a:pt x="79" y="0"/>
                    <a:pt x="41" y="12"/>
                  </a:cubicBezTo>
                  <a:cubicBezTo>
                    <a:pt x="13" y="25"/>
                    <a:pt x="45" y="79"/>
                    <a:pt x="71" y="108"/>
                  </a:cubicBezTo>
                  <a:cubicBezTo>
                    <a:pt x="74" y="110"/>
                    <a:pt x="72" y="114"/>
                    <a:pt x="68" y="114"/>
                  </a:cubicBezTo>
                  <a:cubicBezTo>
                    <a:pt x="56" y="111"/>
                    <a:pt x="42" y="111"/>
                    <a:pt x="36" y="118"/>
                  </a:cubicBezTo>
                  <a:cubicBezTo>
                    <a:pt x="22" y="135"/>
                    <a:pt x="42" y="159"/>
                    <a:pt x="59" y="175"/>
                  </a:cubicBezTo>
                  <a:cubicBezTo>
                    <a:pt x="62" y="177"/>
                    <a:pt x="60" y="182"/>
                    <a:pt x="56" y="181"/>
                  </a:cubicBezTo>
                  <a:cubicBezTo>
                    <a:pt x="41" y="178"/>
                    <a:pt x="26" y="178"/>
                    <a:pt x="21" y="184"/>
                  </a:cubicBezTo>
                  <a:cubicBezTo>
                    <a:pt x="0" y="209"/>
                    <a:pt x="31" y="282"/>
                    <a:pt x="49" y="309"/>
                  </a:cubicBezTo>
                  <a:cubicBezTo>
                    <a:pt x="71" y="341"/>
                    <a:pt x="94" y="373"/>
                    <a:pt x="123" y="398"/>
                  </a:cubicBezTo>
                  <a:cubicBezTo>
                    <a:pt x="153" y="424"/>
                    <a:pt x="190" y="443"/>
                    <a:pt x="229" y="446"/>
                  </a:cubicBezTo>
                  <a:cubicBezTo>
                    <a:pt x="231" y="446"/>
                    <a:pt x="233" y="446"/>
                    <a:pt x="234" y="446"/>
                  </a:cubicBezTo>
                  <a:cubicBezTo>
                    <a:pt x="236" y="445"/>
                    <a:pt x="237" y="442"/>
                    <a:pt x="238" y="440"/>
                  </a:cubicBezTo>
                  <a:cubicBezTo>
                    <a:pt x="245" y="422"/>
                    <a:pt x="247" y="415"/>
                    <a:pt x="250" y="400"/>
                  </a:cubicBezTo>
                  <a:cubicBezTo>
                    <a:pt x="253" y="339"/>
                    <a:pt x="276" y="270"/>
                    <a:pt x="214" y="15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7" name="Freeform 26"/>
            <p:cNvSpPr/>
            <p:nvPr/>
          </p:nvSpPr>
          <p:spPr>
            <a:xfrm>
              <a:off x="9180000" y="3505320"/>
              <a:ext cx="327240" cy="275040"/>
            </a:xfrm>
            <a:custGeom>
              <a:avLst/>
              <a:gdLst/>
              <a:ahLst/>
              <a:rect l="0" t="0" r="r" b="b"/>
              <a:pathLst>
                <a:path w="909" h="764">
                  <a:moveTo>
                    <a:pt x="752" y="298"/>
                  </a:moveTo>
                  <a:cubicBezTo>
                    <a:pt x="700" y="306"/>
                    <a:pt x="647" y="355"/>
                    <a:pt x="620" y="399"/>
                  </a:cubicBezTo>
                  <a:cubicBezTo>
                    <a:pt x="619" y="402"/>
                    <a:pt x="616" y="405"/>
                    <a:pt x="613" y="406"/>
                  </a:cubicBezTo>
                  <a:cubicBezTo>
                    <a:pt x="609" y="406"/>
                    <a:pt x="606" y="403"/>
                    <a:pt x="603" y="401"/>
                  </a:cubicBezTo>
                  <a:cubicBezTo>
                    <a:pt x="575" y="375"/>
                    <a:pt x="538" y="342"/>
                    <a:pt x="492" y="285"/>
                  </a:cubicBezTo>
                  <a:cubicBezTo>
                    <a:pt x="472" y="260"/>
                    <a:pt x="373" y="141"/>
                    <a:pt x="276" y="73"/>
                  </a:cubicBezTo>
                  <a:cubicBezTo>
                    <a:pt x="192" y="15"/>
                    <a:pt x="86" y="0"/>
                    <a:pt x="50" y="24"/>
                  </a:cubicBezTo>
                  <a:cubicBezTo>
                    <a:pt x="33" y="35"/>
                    <a:pt x="30" y="60"/>
                    <a:pt x="37" y="79"/>
                  </a:cubicBezTo>
                  <a:cubicBezTo>
                    <a:pt x="45" y="98"/>
                    <a:pt x="71" y="120"/>
                    <a:pt x="91" y="129"/>
                  </a:cubicBezTo>
                  <a:cubicBezTo>
                    <a:pt x="66" y="126"/>
                    <a:pt x="34" y="146"/>
                    <a:pt x="34" y="170"/>
                  </a:cubicBezTo>
                  <a:cubicBezTo>
                    <a:pt x="34" y="212"/>
                    <a:pt x="109" y="258"/>
                    <a:pt x="133" y="265"/>
                  </a:cubicBezTo>
                  <a:cubicBezTo>
                    <a:pt x="112" y="266"/>
                    <a:pt x="95" y="290"/>
                    <a:pt x="100" y="310"/>
                  </a:cubicBezTo>
                  <a:cubicBezTo>
                    <a:pt x="109" y="349"/>
                    <a:pt x="181" y="367"/>
                    <a:pt x="203" y="370"/>
                  </a:cubicBezTo>
                  <a:cubicBezTo>
                    <a:pt x="183" y="374"/>
                    <a:pt x="172" y="399"/>
                    <a:pt x="179" y="418"/>
                  </a:cubicBezTo>
                  <a:cubicBezTo>
                    <a:pt x="190" y="448"/>
                    <a:pt x="262" y="467"/>
                    <a:pt x="282" y="471"/>
                  </a:cubicBezTo>
                  <a:cubicBezTo>
                    <a:pt x="264" y="487"/>
                    <a:pt x="271" y="513"/>
                    <a:pt x="290" y="527"/>
                  </a:cubicBezTo>
                  <a:cubicBezTo>
                    <a:pt x="306" y="540"/>
                    <a:pt x="328" y="548"/>
                    <a:pt x="349" y="551"/>
                  </a:cubicBezTo>
                  <a:cubicBezTo>
                    <a:pt x="295" y="545"/>
                    <a:pt x="232" y="537"/>
                    <a:pt x="179" y="536"/>
                  </a:cubicBezTo>
                  <a:cubicBezTo>
                    <a:pt x="127" y="535"/>
                    <a:pt x="48" y="552"/>
                    <a:pt x="0" y="595"/>
                  </a:cubicBezTo>
                  <a:cubicBezTo>
                    <a:pt x="69" y="623"/>
                    <a:pt x="149" y="682"/>
                    <a:pt x="180" y="763"/>
                  </a:cubicBezTo>
                  <a:cubicBezTo>
                    <a:pt x="231" y="761"/>
                    <a:pt x="267" y="733"/>
                    <a:pt x="307" y="703"/>
                  </a:cubicBezTo>
                  <a:cubicBezTo>
                    <a:pt x="313" y="698"/>
                    <a:pt x="319" y="693"/>
                    <a:pt x="327" y="692"/>
                  </a:cubicBezTo>
                  <a:cubicBezTo>
                    <a:pt x="332" y="692"/>
                    <a:pt x="338" y="693"/>
                    <a:pt x="343" y="695"/>
                  </a:cubicBezTo>
                  <a:cubicBezTo>
                    <a:pt x="365" y="702"/>
                    <a:pt x="466" y="753"/>
                    <a:pt x="594" y="747"/>
                  </a:cubicBezTo>
                  <a:cubicBezTo>
                    <a:pt x="692" y="742"/>
                    <a:pt x="777" y="701"/>
                    <a:pt x="817" y="626"/>
                  </a:cubicBezTo>
                  <a:cubicBezTo>
                    <a:pt x="856" y="553"/>
                    <a:pt x="860" y="475"/>
                    <a:pt x="864" y="453"/>
                  </a:cubicBezTo>
                  <a:cubicBezTo>
                    <a:pt x="868" y="432"/>
                    <a:pt x="888" y="421"/>
                    <a:pt x="907" y="415"/>
                  </a:cubicBezTo>
                  <a:cubicBezTo>
                    <a:pt x="905" y="394"/>
                    <a:pt x="908" y="367"/>
                    <a:pt x="905" y="345"/>
                  </a:cubicBezTo>
                  <a:cubicBezTo>
                    <a:pt x="865" y="312"/>
                    <a:pt x="804" y="290"/>
                    <a:pt x="752" y="2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8" name="Freeform 27"/>
            <p:cNvSpPr/>
            <p:nvPr/>
          </p:nvSpPr>
          <p:spPr>
            <a:xfrm>
              <a:off x="9499680" y="3628800"/>
              <a:ext cx="41040" cy="27720"/>
            </a:xfrm>
            <a:custGeom>
              <a:avLst/>
              <a:gdLst/>
              <a:ahLst/>
              <a:rect l="0" t="0" r="r" b="b"/>
              <a:pathLst>
                <a:path w="114" h="77">
                  <a:moveTo>
                    <a:pt x="26" y="1"/>
                  </a:moveTo>
                  <a:cubicBezTo>
                    <a:pt x="23" y="0"/>
                    <a:pt x="19" y="0"/>
                    <a:pt x="16" y="0"/>
                  </a:cubicBezTo>
                  <a:cubicBezTo>
                    <a:pt x="10" y="1"/>
                    <a:pt x="8" y="3"/>
                    <a:pt x="6" y="8"/>
                  </a:cubicBezTo>
                  <a:cubicBezTo>
                    <a:pt x="0" y="20"/>
                    <a:pt x="2" y="60"/>
                    <a:pt x="5" y="68"/>
                  </a:cubicBezTo>
                  <a:cubicBezTo>
                    <a:pt x="7" y="73"/>
                    <a:pt x="10" y="76"/>
                    <a:pt x="16" y="76"/>
                  </a:cubicBezTo>
                  <a:cubicBezTo>
                    <a:pt x="18" y="76"/>
                    <a:pt x="21" y="75"/>
                    <a:pt x="23" y="74"/>
                  </a:cubicBezTo>
                  <a:cubicBezTo>
                    <a:pt x="30" y="72"/>
                    <a:pt x="38" y="69"/>
                    <a:pt x="46" y="67"/>
                  </a:cubicBezTo>
                  <a:cubicBezTo>
                    <a:pt x="66" y="60"/>
                    <a:pt x="85" y="54"/>
                    <a:pt x="104" y="47"/>
                  </a:cubicBezTo>
                  <a:cubicBezTo>
                    <a:pt x="107" y="46"/>
                    <a:pt x="111" y="45"/>
                    <a:pt x="112" y="42"/>
                  </a:cubicBezTo>
                  <a:cubicBezTo>
                    <a:pt x="113" y="38"/>
                    <a:pt x="109" y="34"/>
                    <a:pt x="106" y="31"/>
                  </a:cubicBezTo>
                  <a:cubicBezTo>
                    <a:pt x="80" y="19"/>
                    <a:pt x="53" y="9"/>
                    <a:pt x="26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9" name="Freeform 28"/>
            <p:cNvSpPr/>
            <p:nvPr/>
          </p:nvSpPr>
          <p:spPr>
            <a:xfrm>
              <a:off x="9454680" y="3630960"/>
              <a:ext cx="21240" cy="20520"/>
            </a:xfrm>
            <a:custGeom>
              <a:avLst/>
              <a:gdLst/>
              <a:ahLst/>
              <a:rect l="0" t="0" r="r" b="b"/>
              <a:pathLst>
                <a:path w="59" h="57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60" name="Freeform 29"/>
            <p:cNvSpPr/>
            <p:nvPr/>
          </p:nvSpPr>
          <p:spPr>
            <a:xfrm>
              <a:off x="9204480" y="3551760"/>
              <a:ext cx="50400" cy="21240"/>
            </a:xfrm>
            <a:custGeom>
              <a:avLst/>
              <a:gdLst/>
              <a:ahLst/>
              <a:rect l="0" t="0" r="r" b="b"/>
              <a:pathLst>
                <a:path w="140" h="59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61" name="Freeform 30"/>
            <p:cNvSpPr/>
            <p:nvPr/>
          </p:nvSpPr>
          <p:spPr>
            <a:xfrm>
              <a:off x="9221400" y="3600720"/>
              <a:ext cx="57240" cy="11880"/>
            </a:xfrm>
            <a:custGeom>
              <a:avLst/>
              <a:gdLst/>
              <a:ahLst/>
              <a:rect l="0" t="0" r="r" b="b"/>
              <a:pathLst>
                <a:path w="159" h="33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62" name="Freeform 31"/>
            <p:cNvSpPr/>
            <p:nvPr/>
          </p:nvSpPr>
          <p:spPr>
            <a:xfrm>
              <a:off x="9246960" y="3638520"/>
              <a:ext cx="52560" cy="8280"/>
            </a:xfrm>
            <a:custGeom>
              <a:avLst/>
              <a:gdLst/>
              <a:ahLst/>
              <a:rect l="0" t="0" r="r" b="b"/>
              <a:pathLst>
                <a:path w="146" h="23">
                  <a:moveTo>
                    <a:pt x="107" y="9"/>
                  </a:moveTo>
                  <a:cubicBezTo>
                    <a:pt x="127" y="11"/>
                    <a:pt x="143" y="9"/>
                    <a:pt x="144" y="12"/>
                  </a:cubicBezTo>
                  <a:cubicBezTo>
                    <a:pt x="145" y="17"/>
                    <a:pt x="124" y="18"/>
                    <a:pt x="113" y="18"/>
                  </a:cubicBezTo>
                  <a:cubicBezTo>
                    <a:pt x="80" y="20"/>
                    <a:pt x="57" y="22"/>
                    <a:pt x="20" y="15"/>
                  </a:cubicBezTo>
                  <a:cubicBezTo>
                    <a:pt x="16" y="15"/>
                    <a:pt x="0" y="12"/>
                    <a:pt x="1" y="10"/>
                  </a:cubicBezTo>
                  <a:cubicBezTo>
                    <a:pt x="4" y="6"/>
                    <a:pt x="12" y="1"/>
                    <a:pt x="17" y="0"/>
                  </a:cubicBezTo>
                  <a:cubicBezTo>
                    <a:pt x="38" y="5"/>
                    <a:pt x="86" y="8"/>
                    <a:pt x="107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63" name="Freeform 32"/>
            <p:cNvSpPr/>
            <p:nvPr/>
          </p:nvSpPr>
          <p:spPr>
            <a:xfrm>
              <a:off x="9279000" y="3675240"/>
              <a:ext cx="47520" cy="7200"/>
            </a:xfrm>
            <a:custGeom>
              <a:avLst/>
              <a:gdLst/>
              <a:ahLst/>
              <a:rect l="0" t="0" r="r" b="b"/>
              <a:pathLst>
                <a:path w="132" h="20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sp>
        <p:nvSpPr>
          <p:cNvPr id="164" name="PlaceHolder 33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Fai clic per modificare il formato del testo della struttura</a:t>
            </a:r>
            <a:endParaRPr b="0" lang="it-IT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100" spc="-1" strike="noStrike">
                <a:latin typeface="Arial"/>
              </a:rPr>
              <a:t>Secondo livello struttura</a:t>
            </a:r>
            <a:endParaRPr b="0" lang="it-IT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500" spc="-1" strike="noStrike">
                <a:latin typeface="Arial"/>
              </a:rPr>
              <a:t>Quarto livello struttura</a:t>
            </a:r>
            <a:endParaRPr b="0" lang="it-IT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Quinto livello struttura</a:t>
            </a:r>
            <a:endParaRPr b="0" lang="it-IT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Sesto livello struttura</a:t>
            </a:r>
            <a:endParaRPr b="0" lang="it-IT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Settimo livello struttura</a:t>
            </a:r>
            <a:endParaRPr b="0" lang="it-IT" sz="15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PlaceHolder 2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Fai clic per modificare il formato del testo del titolo</a:t>
            </a:r>
            <a:endParaRPr b="0" lang="it-IT" sz="33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Fai clic per modificare il formato del testo della struttura</a:t>
            </a:r>
            <a:endParaRPr b="0" lang="it-IT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100" spc="-1" strike="noStrike">
                <a:latin typeface="Arial"/>
              </a:rPr>
              <a:t>Secondo livello struttura</a:t>
            </a:r>
            <a:endParaRPr b="0" lang="it-IT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500" spc="-1" strike="noStrike">
                <a:latin typeface="Arial"/>
              </a:rPr>
              <a:t>Quarto livello struttura</a:t>
            </a:r>
            <a:endParaRPr b="0" lang="it-IT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Quinto livello struttura</a:t>
            </a:r>
            <a:endParaRPr b="0" lang="it-IT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Sesto livello struttura</a:t>
            </a:r>
            <a:endParaRPr b="0" lang="it-IT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Settimo livello struttura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1400" spc="-1" strike="noStrike">
                <a:latin typeface="Arial"/>
              </a:rPr>
              <a:t>&lt;data/ora&gt;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it-IT" sz="1400" spc="-1" strike="noStrike">
                <a:latin typeface="Arial"/>
              </a:rPr>
              <a:t>&lt;piè di pagina&gt;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206" name="PlaceHolder 6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04E79D9F-8B92-4222-96AC-0E867423D373}" type="slidenum">
              <a:rPr b="0" lang="it-IT" sz="1400" spc="-1" strike="noStrike">
                <a:latin typeface="Arial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grpSp>
        <p:nvGrpSpPr>
          <p:cNvPr id="207" name="Group 7"/>
          <p:cNvGrpSpPr/>
          <p:nvPr/>
        </p:nvGrpSpPr>
        <p:grpSpPr>
          <a:xfrm>
            <a:off x="9000000" y="4766400"/>
            <a:ext cx="497520" cy="397440"/>
            <a:chOff x="9000000" y="4766400"/>
            <a:chExt cx="497520" cy="397440"/>
          </a:xfrm>
        </p:grpSpPr>
        <p:sp>
          <p:nvSpPr>
            <p:cNvPr id="208" name="Freeform 8"/>
            <p:cNvSpPr/>
            <p:nvPr/>
          </p:nvSpPr>
          <p:spPr>
            <a:xfrm>
              <a:off x="9345960" y="4888440"/>
              <a:ext cx="155880" cy="238320"/>
            </a:xfrm>
            <a:custGeom>
              <a:avLst/>
              <a:gdLst/>
              <a:ahLst/>
              <a:rect l="0" t="0" r="r" b="b"/>
              <a:pathLst>
                <a:path w="433" h="662">
                  <a:moveTo>
                    <a:pt x="240" y="560"/>
                  </a:moveTo>
                  <a:cubicBezTo>
                    <a:pt x="360" y="456"/>
                    <a:pt x="432" y="329"/>
                    <a:pt x="420" y="159"/>
                  </a:cubicBezTo>
                  <a:cubicBezTo>
                    <a:pt x="415" y="92"/>
                    <a:pt x="390" y="48"/>
                    <a:pt x="360" y="21"/>
                  </a:cubicBezTo>
                  <a:cubicBezTo>
                    <a:pt x="337" y="0"/>
                    <a:pt x="196" y="48"/>
                    <a:pt x="196" y="201"/>
                  </a:cubicBezTo>
                  <a:cubicBezTo>
                    <a:pt x="198" y="490"/>
                    <a:pt x="65" y="500"/>
                    <a:pt x="0" y="650"/>
                  </a:cubicBezTo>
                  <a:cubicBezTo>
                    <a:pt x="69" y="661"/>
                    <a:pt x="152" y="638"/>
                    <a:pt x="240" y="56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09" name="Freeform 9"/>
            <p:cNvSpPr/>
            <p:nvPr/>
          </p:nvSpPr>
          <p:spPr>
            <a:xfrm>
              <a:off x="9331920" y="4867560"/>
              <a:ext cx="144000" cy="254160"/>
            </a:xfrm>
            <a:custGeom>
              <a:avLst/>
              <a:gdLst/>
              <a:ahLst/>
              <a:rect l="0" t="0" r="r" b="b"/>
              <a:pathLst>
                <a:path w="400" h="706">
                  <a:moveTo>
                    <a:pt x="399" y="79"/>
                  </a:moveTo>
                  <a:cubicBezTo>
                    <a:pt x="323" y="0"/>
                    <a:pt x="187" y="132"/>
                    <a:pt x="187" y="252"/>
                  </a:cubicBezTo>
                  <a:cubicBezTo>
                    <a:pt x="187" y="542"/>
                    <a:pt x="67" y="568"/>
                    <a:pt x="0" y="698"/>
                  </a:cubicBezTo>
                  <a:cubicBezTo>
                    <a:pt x="12" y="701"/>
                    <a:pt x="11" y="705"/>
                    <a:pt x="37" y="705"/>
                  </a:cubicBezTo>
                  <a:cubicBezTo>
                    <a:pt x="122" y="637"/>
                    <a:pt x="249" y="508"/>
                    <a:pt x="249" y="286"/>
                  </a:cubicBezTo>
                  <a:cubicBezTo>
                    <a:pt x="249" y="148"/>
                    <a:pt x="318" y="90"/>
                    <a:pt x="399" y="7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0" name="Freeform 10"/>
            <p:cNvSpPr/>
            <p:nvPr/>
          </p:nvSpPr>
          <p:spPr>
            <a:xfrm>
              <a:off x="9331920" y="4870080"/>
              <a:ext cx="135720" cy="248400"/>
            </a:xfrm>
            <a:custGeom>
              <a:avLst/>
              <a:gdLst/>
              <a:ahLst/>
              <a:rect l="0" t="0" r="r" b="b"/>
              <a:pathLst>
                <a:path w="377" h="690">
                  <a:moveTo>
                    <a:pt x="376" y="53"/>
                  </a:moveTo>
                  <a:cubicBezTo>
                    <a:pt x="288" y="0"/>
                    <a:pt x="159" y="76"/>
                    <a:pt x="159" y="222"/>
                  </a:cubicBezTo>
                  <a:cubicBezTo>
                    <a:pt x="159" y="459"/>
                    <a:pt x="53" y="450"/>
                    <a:pt x="0" y="565"/>
                  </a:cubicBezTo>
                  <a:cubicBezTo>
                    <a:pt x="0" y="606"/>
                    <a:pt x="0" y="648"/>
                    <a:pt x="0" y="689"/>
                  </a:cubicBezTo>
                  <a:cubicBezTo>
                    <a:pt x="37" y="664"/>
                    <a:pt x="212" y="515"/>
                    <a:pt x="212" y="254"/>
                  </a:cubicBezTo>
                  <a:cubicBezTo>
                    <a:pt x="212" y="115"/>
                    <a:pt x="293" y="55"/>
                    <a:pt x="376" y="5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1" name="Freeform 11"/>
            <p:cNvSpPr/>
            <p:nvPr/>
          </p:nvSpPr>
          <p:spPr>
            <a:xfrm>
              <a:off x="8989920" y="4915080"/>
              <a:ext cx="240480" cy="225000"/>
            </a:xfrm>
            <a:custGeom>
              <a:avLst/>
              <a:gdLst/>
              <a:ahLst/>
              <a:rect l="0" t="0" r="r" b="b"/>
              <a:pathLst>
                <a:path w="668" h="625">
                  <a:moveTo>
                    <a:pt x="32" y="106"/>
                  </a:moveTo>
                  <a:cubicBezTo>
                    <a:pt x="0" y="37"/>
                    <a:pt x="168" y="0"/>
                    <a:pt x="226" y="27"/>
                  </a:cubicBezTo>
                  <a:cubicBezTo>
                    <a:pt x="226" y="66"/>
                    <a:pt x="226" y="104"/>
                    <a:pt x="226" y="143"/>
                  </a:cubicBezTo>
                  <a:cubicBezTo>
                    <a:pt x="161" y="130"/>
                    <a:pt x="55" y="154"/>
                    <a:pt x="32" y="106"/>
                  </a:cubicBezTo>
                  <a:moveTo>
                    <a:pt x="418" y="589"/>
                  </a:moveTo>
                  <a:cubicBezTo>
                    <a:pt x="418" y="555"/>
                    <a:pt x="531" y="487"/>
                    <a:pt x="667" y="487"/>
                  </a:cubicBezTo>
                  <a:cubicBezTo>
                    <a:pt x="667" y="529"/>
                    <a:pt x="667" y="571"/>
                    <a:pt x="667" y="613"/>
                  </a:cubicBezTo>
                  <a:cubicBezTo>
                    <a:pt x="584" y="605"/>
                    <a:pt x="418" y="624"/>
                    <a:pt x="418" y="58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2" name="Freeform 12"/>
            <p:cNvSpPr/>
            <p:nvPr/>
          </p:nvSpPr>
          <p:spPr>
            <a:xfrm>
              <a:off x="9048240" y="4811040"/>
              <a:ext cx="310680" cy="357480"/>
            </a:xfrm>
            <a:custGeom>
              <a:avLst/>
              <a:gdLst/>
              <a:ahLst/>
              <a:rect l="0" t="0" r="r" b="b"/>
              <a:pathLst>
                <a:path w="863" h="993">
                  <a:moveTo>
                    <a:pt x="813" y="446"/>
                  </a:moveTo>
                  <a:cubicBezTo>
                    <a:pt x="774" y="349"/>
                    <a:pt x="670" y="231"/>
                    <a:pt x="518" y="166"/>
                  </a:cubicBezTo>
                  <a:cubicBezTo>
                    <a:pt x="138" y="0"/>
                    <a:pt x="0" y="252"/>
                    <a:pt x="173" y="379"/>
                  </a:cubicBezTo>
                  <a:cubicBezTo>
                    <a:pt x="376" y="529"/>
                    <a:pt x="357" y="768"/>
                    <a:pt x="435" y="867"/>
                  </a:cubicBezTo>
                  <a:cubicBezTo>
                    <a:pt x="353" y="888"/>
                    <a:pt x="293" y="932"/>
                    <a:pt x="293" y="957"/>
                  </a:cubicBezTo>
                  <a:cubicBezTo>
                    <a:pt x="293" y="992"/>
                    <a:pt x="458" y="973"/>
                    <a:pt x="541" y="980"/>
                  </a:cubicBezTo>
                  <a:cubicBezTo>
                    <a:pt x="679" y="980"/>
                    <a:pt x="790" y="952"/>
                    <a:pt x="790" y="918"/>
                  </a:cubicBezTo>
                  <a:cubicBezTo>
                    <a:pt x="792" y="892"/>
                    <a:pt x="788" y="876"/>
                    <a:pt x="781" y="862"/>
                  </a:cubicBezTo>
                  <a:cubicBezTo>
                    <a:pt x="848" y="763"/>
                    <a:pt x="862" y="566"/>
                    <a:pt x="813" y="4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3" name="Freeform 13"/>
            <p:cNvSpPr/>
            <p:nvPr/>
          </p:nvSpPr>
          <p:spPr>
            <a:xfrm>
              <a:off x="9142920" y="4956840"/>
              <a:ext cx="159480" cy="189000"/>
            </a:xfrm>
            <a:custGeom>
              <a:avLst/>
              <a:gdLst/>
              <a:ahLst/>
              <a:rect l="0" t="0" r="r" b="b"/>
              <a:pathLst>
                <a:path w="443" h="525">
                  <a:moveTo>
                    <a:pt x="378" y="0"/>
                  </a:moveTo>
                  <a:cubicBezTo>
                    <a:pt x="258" y="10"/>
                    <a:pt x="150" y="120"/>
                    <a:pt x="150" y="257"/>
                  </a:cubicBezTo>
                  <a:cubicBezTo>
                    <a:pt x="152" y="379"/>
                    <a:pt x="228" y="441"/>
                    <a:pt x="203" y="450"/>
                  </a:cubicBezTo>
                  <a:cubicBezTo>
                    <a:pt x="0" y="522"/>
                    <a:pt x="230" y="469"/>
                    <a:pt x="391" y="510"/>
                  </a:cubicBezTo>
                  <a:cubicBezTo>
                    <a:pt x="442" y="524"/>
                    <a:pt x="283" y="347"/>
                    <a:pt x="283" y="206"/>
                  </a:cubicBezTo>
                  <a:cubicBezTo>
                    <a:pt x="283" y="120"/>
                    <a:pt x="320" y="47"/>
                    <a:pt x="378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4" name="Freeform 14"/>
            <p:cNvSpPr/>
            <p:nvPr/>
          </p:nvSpPr>
          <p:spPr>
            <a:xfrm>
              <a:off x="9186120" y="4839480"/>
              <a:ext cx="204480" cy="282240"/>
            </a:xfrm>
            <a:custGeom>
              <a:avLst/>
              <a:gdLst/>
              <a:ahLst/>
              <a:rect l="0" t="0" r="r" b="b"/>
              <a:pathLst>
                <a:path w="568" h="784">
                  <a:moveTo>
                    <a:pt x="138" y="34"/>
                  </a:moveTo>
                  <a:cubicBezTo>
                    <a:pt x="87" y="18"/>
                    <a:pt x="41" y="7"/>
                    <a:pt x="0" y="0"/>
                  </a:cubicBezTo>
                  <a:cubicBezTo>
                    <a:pt x="4" y="18"/>
                    <a:pt x="7" y="39"/>
                    <a:pt x="9" y="57"/>
                  </a:cubicBezTo>
                  <a:cubicBezTo>
                    <a:pt x="293" y="129"/>
                    <a:pt x="567" y="417"/>
                    <a:pt x="399" y="783"/>
                  </a:cubicBezTo>
                  <a:cubicBezTo>
                    <a:pt x="480" y="669"/>
                    <a:pt x="500" y="572"/>
                    <a:pt x="500" y="424"/>
                  </a:cubicBezTo>
                  <a:cubicBezTo>
                    <a:pt x="500" y="265"/>
                    <a:pt x="279" y="78"/>
                    <a:pt x="138" y="3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5" name="Freeform 15"/>
            <p:cNvSpPr/>
            <p:nvPr/>
          </p:nvSpPr>
          <p:spPr>
            <a:xfrm>
              <a:off x="9182520" y="4831920"/>
              <a:ext cx="198360" cy="290880"/>
            </a:xfrm>
            <a:custGeom>
              <a:avLst/>
              <a:gdLst/>
              <a:ahLst/>
              <a:rect l="0" t="0" r="r" b="b"/>
              <a:pathLst>
                <a:path w="551" h="808">
                  <a:moveTo>
                    <a:pt x="0" y="0"/>
                  </a:moveTo>
                  <a:cubicBezTo>
                    <a:pt x="10" y="14"/>
                    <a:pt x="14" y="32"/>
                    <a:pt x="17" y="51"/>
                  </a:cubicBezTo>
                  <a:cubicBezTo>
                    <a:pt x="259" y="118"/>
                    <a:pt x="490" y="272"/>
                    <a:pt x="490" y="547"/>
                  </a:cubicBezTo>
                  <a:cubicBezTo>
                    <a:pt x="490" y="609"/>
                    <a:pt x="453" y="748"/>
                    <a:pt x="407" y="807"/>
                  </a:cubicBezTo>
                  <a:cubicBezTo>
                    <a:pt x="497" y="743"/>
                    <a:pt x="547" y="591"/>
                    <a:pt x="547" y="445"/>
                  </a:cubicBezTo>
                  <a:cubicBezTo>
                    <a:pt x="550" y="215"/>
                    <a:pt x="377" y="78"/>
                    <a:pt x="171" y="23"/>
                  </a:cubicBezTo>
                  <a:cubicBezTo>
                    <a:pt x="109" y="7"/>
                    <a:pt x="53" y="0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6" name="Freeform 16"/>
            <p:cNvSpPr/>
            <p:nvPr/>
          </p:nvSpPr>
          <p:spPr>
            <a:xfrm>
              <a:off x="9099720" y="4769640"/>
              <a:ext cx="49320" cy="49320"/>
            </a:xfrm>
            <a:custGeom>
              <a:avLst/>
              <a:gdLst/>
              <a:ahLst/>
              <a:rect l="0" t="0" r="r" b="b"/>
              <a:pathLst>
                <a:path w="137" h="137">
                  <a:moveTo>
                    <a:pt x="7" y="136"/>
                  </a:moveTo>
                  <a:cubicBezTo>
                    <a:pt x="0" y="64"/>
                    <a:pt x="42" y="45"/>
                    <a:pt x="60" y="0"/>
                  </a:cubicBezTo>
                  <a:cubicBezTo>
                    <a:pt x="85" y="41"/>
                    <a:pt x="129" y="51"/>
                    <a:pt x="136" y="122"/>
                  </a:cubicBezTo>
                  <a:cubicBezTo>
                    <a:pt x="93" y="127"/>
                    <a:pt x="50" y="131"/>
                    <a:pt x="7" y="1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7" name="Freeform 17"/>
            <p:cNvSpPr/>
            <p:nvPr/>
          </p:nvSpPr>
          <p:spPr>
            <a:xfrm>
              <a:off x="9026640" y="4766400"/>
              <a:ext cx="167760" cy="192960"/>
            </a:xfrm>
            <a:custGeom>
              <a:avLst/>
              <a:gdLst/>
              <a:ahLst/>
              <a:rect l="0" t="0" r="r" b="b"/>
              <a:pathLst>
                <a:path w="466" h="536">
                  <a:moveTo>
                    <a:pt x="345" y="0"/>
                  </a:moveTo>
                  <a:cubicBezTo>
                    <a:pt x="318" y="41"/>
                    <a:pt x="271" y="50"/>
                    <a:pt x="262" y="122"/>
                  </a:cubicBezTo>
                  <a:cubicBezTo>
                    <a:pt x="138" y="127"/>
                    <a:pt x="0" y="295"/>
                    <a:pt x="11" y="429"/>
                  </a:cubicBezTo>
                  <a:cubicBezTo>
                    <a:pt x="13" y="466"/>
                    <a:pt x="112" y="535"/>
                    <a:pt x="236" y="535"/>
                  </a:cubicBezTo>
                  <a:cubicBezTo>
                    <a:pt x="361" y="535"/>
                    <a:pt x="462" y="424"/>
                    <a:pt x="462" y="288"/>
                  </a:cubicBezTo>
                  <a:cubicBezTo>
                    <a:pt x="465" y="207"/>
                    <a:pt x="439" y="163"/>
                    <a:pt x="395" y="143"/>
                  </a:cubicBezTo>
                  <a:cubicBezTo>
                    <a:pt x="402" y="71"/>
                    <a:pt x="362" y="48"/>
                    <a:pt x="34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8" name="Freeform 18"/>
            <p:cNvSpPr/>
            <p:nvPr/>
          </p:nvSpPr>
          <p:spPr>
            <a:xfrm>
              <a:off x="9122400" y="4789440"/>
              <a:ext cx="41040" cy="73440"/>
            </a:xfrm>
            <a:custGeom>
              <a:avLst/>
              <a:gdLst/>
              <a:ahLst/>
              <a:rect l="0" t="0" r="r" b="b"/>
              <a:pathLst>
                <a:path w="114" h="204">
                  <a:moveTo>
                    <a:pt x="49" y="194"/>
                  </a:moveTo>
                  <a:cubicBezTo>
                    <a:pt x="22" y="189"/>
                    <a:pt x="0" y="189"/>
                    <a:pt x="12" y="90"/>
                  </a:cubicBezTo>
                  <a:cubicBezTo>
                    <a:pt x="19" y="37"/>
                    <a:pt x="52" y="30"/>
                    <a:pt x="72" y="0"/>
                  </a:cubicBezTo>
                  <a:cubicBezTo>
                    <a:pt x="85" y="35"/>
                    <a:pt x="113" y="51"/>
                    <a:pt x="109" y="104"/>
                  </a:cubicBezTo>
                  <a:cubicBezTo>
                    <a:pt x="97" y="203"/>
                    <a:pt x="77" y="199"/>
                    <a:pt x="49" y="1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9" name="Freeform 19"/>
            <p:cNvSpPr/>
            <p:nvPr/>
          </p:nvSpPr>
          <p:spPr>
            <a:xfrm>
              <a:off x="9067320" y="4848480"/>
              <a:ext cx="49320" cy="45360"/>
            </a:xfrm>
            <a:custGeom>
              <a:avLst/>
              <a:gdLst/>
              <a:ahLst/>
              <a:rect l="0" t="0" r="r" b="b"/>
              <a:pathLst>
                <a:path w="137" h="126">
                  <a:moveTo>
                    <a:pt x="60" y="125"/>
                  </a:moveTo>
                  <a:cubicBezTo>
                    <a:pt x="18" y="125"/>
                    <a:pt x="20" y="96"/>
                    <a:pt x="0" y="81"/>
                  </a:cubicBezTo>
                  <a:cubicBezTo>
                    <a:pt x="20" y="54"/>
                    <a:pt x="18" y="0"/>
                    <a:pt x="60" y="0"/>
                  </a:cubicBezTo>
                  <a:cubicBezTo>
                    <a:pt x="101" y="0"/>
                    <a:pt x="111" y="54"/>
                    <a:pt x="136" y="81"/>
                  </a:cubicBezTo>
                  <a:cubicBezTo>
                    <a:pt x="111" y="96"/>
                    <a:pt x="101" y="125"/>
                    <a:pt x="60" y="12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0" name="Freeform 20"/>
            <p:cNvSpPr/>
            <p:nvPr/>
          </p:nvSpPr>
          <p:spPr>
            <a:xfrm>
              <a:off x="9074520" y="4858560"/>
              <a:ext cx="30240" cy="27720"/>
            </a:xfrm>
            <a:custGeom>
              <a:avLst/>
              <a:gdLst/>
              <a:ahLst/>
              <a:rect l="0" t="0" r="r" b="b"/>
              <a:pathLst>
                <a:path w="84" h="77">
                  <a:moveTo>
                    <a:pt x="37" y="76"/>
                  </a:moveTo>
                  <a:cubicBezTo>
                    <a:pt x="11" y="76"/>
                    <a:pt x="12" y="57"/>
                    <a:pt x="0" y="48"/>
                  </a:cubicBezTo>
                  <a:cubicBezTo>
                    <a:pt x="12" y="32"/>
                    <a:pt x="11" y="0"/>
                    <a:pt x="37" y="0"/>
                  </a:cubicBezTo>
                  <a:cubicBezTo>
                    <a:pt x="62" y="0"/>
                    <a:pt x="68" y="32"/>
                    <a:pt x="83" y="48"/>
                  </a:cubicBezTo>
                  <a:cubicBezTo>
                    <a:pt x="68" y="57"/>
                    <a:pt x="62" y="76"/>
                    <a:pt x="37" y="7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1" name="Freeform 21"/>
            <p:cNvSpPr/>
            <p:nvPr/>
          </p:nvSpPr>
          <p:spPr>
            <a:xfrm>
              <a:off x="9060480" y="4848840"/>
              <a:ext cx="151920" cy="136800"/>
            </a:xfrm>
            <a:custGeom>
              <a:avLst/>
              <a:gdLst/>
              <a:ahLst/>
              <a:rect l="0" t="0" r="r" b="b"/>
              <a:pathLst>
                <a:path w="422" h="380">
                  <a:moveTo>
                    <a:pt x="275" y="70"/>
                  </a:moveTo>
                  <a:cubicBezTo>
                    <a:pt x="219" y="0"/>
                    <a:pt x="218" y="86"/>
                    <a:pt x="189" y="93"/>
                  </a:cubicBezTo>
                  <a:cubicBezTo>
                    <a:pt x="198" y="96"/>
                    <a:pt x="206" y="99"/>
                    <a:pt x="215" y="102"/>
                  </a:cubicBezTo>
                  <a:cubicBezTo>
                    <a:pt x="200" y="109"/>
                    <a:pt x="184" y="116"/>
                    <a:pt x="169" y="123"/>
                  </a:cubicBezTo>
                  <a:cubicBezTo>
                    <a:pt x="173" y="127"/>
                    <a:pt x="176" y="131"/>
                    <a:pt x="180" y="134"/>
                  </a:cubicBezTo>
                  <a:cubicBezTo>
                    <a:pt x="172" y="134"/>
                    <a:pt x="165" y="134"/>
                    <a:pt x="157" y="134"/>
                  </a:cubicBezTo>
                  <a:cubicBezTo>
                    <a:pt x="162" y="138"/>
                    <a:pt x="166" y="142"/>
                    <a:pt x="171" y="146"/>
                  </a:cubicBezTo>
                  <a:cubicBezTo>
                    <a:pt x="168" y="149"/>
                    <a:pt x="165" y="151"/>
                    <a:pt x="162" y="153"/>
                  </a:cubicBezTo>
                  <a:cubicBezTo>
                    <a:pt x="146" y="143"/>
                    <a:pt x="129" y="139"/>
                    <a:pt x="111" y="139"/>
                  </a:cubicBezTo>
                  <a:cubicBezTo>
                    <a:pt x="51" y="139"/>
                    <a:pt x="0" y="192"/>
                    <a:pt x="0" y="259"/>
                  </a:cubicBezTo>
                  <a:cubicBezTo>
                    <a:pt x="0" y="326"/>
                    <a:pt x="49" y="379"/>
                    <a:pt x="111" y="379"/>
                  </a:cubicBezTo>
                  <a:cubicBezTo>
                    <a:pt x="171" y="379"/>
                    <a:pt x="222" y="326"/>
                    <a:pt x="222" y="259"/>
                  </a:cubicBezTo>
                  <a:cubicBezTo>
                    <a:pt x="222" y="257"/>
                    <a:pt x="222" y="255"/>
                    <a:pt x="222" y="252"/>
                  </a:cubicBezTo>
                  <a:cubicBezTo>
                    <a:pt x="236" y="256"/>
                    <a:pt x="249" y="260"/>
                    <a:pt x="263" y="263"/>
                  </a:cubicBezTo>
                  <a:cubicBezTo>
                    <a:pt x="260" y="253"/>
                    <a:pt x="257" y="242"/>
                    <a:pt x="254" y="231"/>
                  </a:cubicBezTo>
                  <a:cubicBezTo>
                    <a:pt x="270" y="231"/>
                    <a:pt x="286" y="231"/>
                    <a:pt x="302" y="231"/>
                  </a:cubicBezTo>
                  <a:cubicBezTo>
                    <a:pt x="295" y="225"/>
                    <a:pt x="288" y="219"/>
                    <a:pt x="282" y="213"/>
                  </a:cubicBezTo>
                  <a:cubicBezTo>
                    <a:pt x="305" y="196"/>
                    <a:pt x="328" y="178"/>
                    <a:pt x="351" y="160"/>
                  </a:cubicBezTo>
                  <a:cubicBezTo>
                    <a:pt x="337" y="160"/>
                    <a:pt x="323" y="160"/>
                    <a:pt x="309" y="160"/>
                  </a:cubicBezTo>
                  <a:cubicBezTo>
                    <a:pt x="330" y="147"/>
                    <a:pt x="352" y="134"/>
                    <a:pt x="374" y="120"/>
                  </a:cubicBezTo>
                  <a:cubicBezTo>
                    <a:pt x="359" y="120"/>
                    <a:pt x="344" y="120"/>
                    <a:pt x="329" y="120"/>
                  </a:cubicBezTo>
                  <a:cubicBezTo>
                    <a:pt x="354" y="118"/>
                    <a:pt x="421" y="66"/>
                    <a:pt x="379" y="81"/>
                  </a:cubicBezTo>
                  <a:cubicBezTo>
                    <a:pt x="337" y="95"/>
                    <a:pt x="309" y="74"/>
                    <a:pt x="275" y="7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2" name="Freeform 22"/>
            <p:cNvSpPr/>
            <p:nvPr/>
          </p:nvSpPr>
          <p:spPr>
            <a:xfrm>
              <a:off x="9005040" y="4924800"/>
              <a:ext cx="192600" cy="152280"/>
            </a:xfrm>
            <a:custGeom>
              <a:avLst/>
              <a:gdLst/>
              <a:ahLst/>
              <a:rect l="0" t="0" r="r" b="b"/>
              <a:pathLst>
                <a:path w="535" h="423">
                  <a:moveTo>
                    <a:pt x="225" y="184"/>
                  </a:moveTo>
                  <a:cubicBezTo>
                    <a:pt x="161" y="172"/>
                    <a:pt x="54" y="196"/>
                    <a:pt x="32" y="147"/>
                  </a:cubicBezTo>
                  <a:cubicBezTo>
                    <a:pt x="0" y="78"/>
                    <a:pt x="195" y="36"/>
                    <a:pt x="245" y="69"/>
                  </a:cubicBezTo>
                  <a:cubicBezTo>
                    <a:pt x="365" y="142"/>
                    <a:pt x="527" y="0"/>
                    <a:pt x="532" y="214"/>
                  </a:cubicBezTo>
                  <a:cubicBezTo>
                    <a:pt x="534" y="267"/>
                    <a:pt x="407" y="422"/>
                    <a:pt x="225" y="18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grpSp>
        <p:nvGrpSpPr>
          <p:cNvPr id="223" name="Group 23"/>
          <p:cNvGrpSpPr/>
          <p:nvPr/>
        </p:nvGrpSpPr>
        <p:grpSpPr>
          <a:xfrm>
            <a:off x="8190000" y="4770000"/>
            <a:ext cx="450000" cy="540360"/>
            <a:chOff x="8190000" y="4770000"/>
            <a:chExt cx="450000" cy="540360"/>
          </a:xfrm>
        </p:grpSpPr>
        <p:sp>
          <p:nvSpPr>
            <p:cNvPr id="224" name="Freeform 24"/>
            <p:cNvSpPr/>
            <p:nvPr/>
          </p:nvSpPr>
          <p:spPr>
            <a:xfrm>
              <a:off x="8190000" y="5139720"/>
              <a:ext cx="78840" cy="79560"/>
            </a:xfrm>
            <a:custGeom>
              <a:avLst/>
              <a:gdLst/>
              <a:ahLst/>
              <a:rect l="0" t="0" r="r" b="b"/>
              <a:pathLst>
                <a:path w="219" h="221">
                  <a:moveTo>
                    <a:pt x="0" y="110"/>
                  </a:moveTo>
                  <a:cubicBezTo>
                    <a:pt x="0" y="129"/>
                    <a:pt x="5" y="149"/>
                    <a:pt x="14" y="165"/>
                  </a:cubicBezTo>
                  <a:cubicBezTo>
                    <a:pt x="24" y="182"/>
                    <a:pt x="38" y="196"/>
                    <a:pt x="55" y="205"/>
                  </a:cubicBezTo>
                  <a:cubicBezTo>
                    <a:pt x="71" y="215"/>
                    <a:pt x="90" y="220"/>
                    <a:pt x="109" y="220"/>
                  </a:cubicBezTo>
                  <a:cubicBezTo>
                    <a:pt x="129" y="220"/>
                    <a:pt x="147" y="215"/>
                    <a:pt x="164" y="205"/>
                  </a:cubicBezTo>
                  <a:cubicBezTo>
                    <a:pt x="181" y="196"/>
                    <a:pt x="194" y="182"/>
                    <a:pt x="203" y="165"/>
                  </a:cubicBezTo>
                  <a:cubicBezTo>
                    <a:pt x="213" y="149"/>
                    <a:pt x="218" y="129"/>
                    <a:pt x="218" y="110"/>
                  </a:cubicBezTo>
                  <a:cubicBezTo>
                    <a:pt x="218" y="91"/>
                    <a:pt x="214" y="72"/>
                    <a:pt x="203" y="55"/>
                  </a:cubicBezTo>
                  <a:cubicBezTo>
                    <a:pt x="194" y="39"/>
                    <a:pt x="181" y="25"/>
                    <a:pt x="164" y="15"/>
                  </a:cubicBezTo>
                  <a:cubicBezTo>
                    <a:pt x="147" y="5"/>
                    <a:pt x="128" y="0"/>
                    <a:pt x="109" y="0"/>
                  </a:cubicBezTo>
                  <a:cubicBezTo>
                    <a:pt x="90" y="0"/>
                    <a:pt x="71" y="5"/>
                    <a:pt x="55" y="15"/>
                  </a:cubicBezTo>
                  <a:cubicBezTo>
                    <a:pt x="38" y="25"/>
                    <a:pt x="24" y="39"/>
                    <a:pt x="14" y="55"/>
                  </a:cubicBezTo>
                  <a:cubicBezTo>
                    <a:pt x="5" y="72"/>
                    <a:pt x="0" y="91"/>
                    <a:pt x="0" y="1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5" name="Freeform 25"/>
            <p:cNvSpPr/>
            <p:nvPr/>
          </p:nvSpPr>
          <p:spPr>
            <a:xfrm>
              <a:off x="8196480" y="5131080"/>
              <a:ext cx="170640" cy="166680"/>
            </a:xfrm>
            <a:custGeom>
              <a:avLst/>
              <a:gdLst/>
              <a:ahLst/>
              <a:rect l="0" t="0" r="r" b="b"/>
              <a:pathLst>
                <a:path w="474" h="463">
                  <a:moveTo>
                    <a:pt x="83" y="367"/>
                  </a:moveTo>
                  <a:cubicBezTo>
                    <a:pt x="0" y="85"/>
                    <a:pt x="174" y="122"/>
                    <a:pt x="219" y="0"/>
                  </a:cubicBezTo>
                  <a:cubicBezTo>
                    <a:pt x="284" y="29"/>
                    <a:pt x="349" y="58"/>
                    <a:pt x="413" y="87"/>
                  </a:cubicBezTo>
                  <a:cubicBezTo>
                    <a:pt x="413" y="85"/>
                    <a:pt x="473" y="357"/>
                    <a:pt x="415" y="417"/>
                  </a:cubicBezTo>
                  <a:cubicBezTo>
                    <a:pt x="372" y="462"/>
                    <a:pt x="100" y="424"/>
                    <a:pt x="83" y="3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6" name="Freeform 26"/>
            <p:cNvSpPr/>
            <p:nvPr/>
          </p:nvSpPr>
          <p:spPr>
            <a:xfrm>
              <a:off x="8264520" y="5217120"/>
              <a:ext cx="81000" cy="39960"/>
            </a:xfrm>
            <a:custGeom>
              <a:avLst/>
              <a:gdLst/>
              <a:ahLst/>
              <a:rect l="0" t="0" r="r" b="b"/>
              <a:pathLst>
                <a:path w="225" h="111">
                  <a:moveTo>
                    <a:pt x="194" y="56"/>
                  </a:moveTo>
                  <a:cubicBezTo>
                    <a:pt x="178" y="41"/>
                    <a:pt x="158" y="25"/>
                    <a:pt x="136" y="18"/>
                  </a:cubicBezTo>
                  <a:cubicBezTo>
                    <a:pt x="93" y="0"/>
                    <a:pt x="43" y="0"/>
                    <a:pt x="0" y="15"/>
                  </a:cubicBezTo>
                  <a:cubicBezTo>
                    <a:pt x="46" y="15"/>
                    <a:pt x="88" y="18"/>
                    <a:pt x="128" y="36"/>
                  </a:cubicBezTo>
                  <a:cubicBezTo>
                    <a:pt x="148" y="42"/>
                    <a:pt x="166" y="53"/>
                    <a:pt x="183" y="65"/>
                  </a:cubicBezTo>
                  <a:cubicBezTo>
                    <a:pt x="196" y="77"/>
                    <a:pt x="213" y="93"/>
                    <a:pt x="224" y="110"/>
                  </a:cubicBezTo>
                  <a:cubicBezTo>
                    <a:pt x="221" y="91"/>
                    <a:pt x="211" y="71"/>
                    <a:pt x="194" y="5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7" name="Freeform 27"/>
            <p:cNvSpPr/>
            <p:nvPr/>
          </p:nvSpPr>
          <p:spPr>
            <a:xfrm>
              <a:off x="8328600" y="5118480"/>
              <a:ext cx="128880" cy="196200"/>
            </a:xfrm>
            <a:custGeom>
              <a:avLst/>
              <a:gdLst/>
              <a:ahLst/>
              <a:rect l="0" t="0" r="r" b="b"/>
              <a:pathLst>
                <a:path w="358" h="545">
                  <a:moveTo>
                    <a:pt x="65" y="500"/>
                  </a:moveTo>
                  <a:cubicBezTo>
                    <a:pt x="0" y="437"/>
                    <a:pt x="2" y="160"/>
                    <a:pt x="0" y="22"/>
                  </a:cubicBezTo>
                  <a:cubicBezTo>
                    <a:pt x="93" y="14"/>
                    <a:pt x="186" y="7"/>
                    <a:pt x="279" y="0"/>
                  </a:cubicBezTo>
                  <a:cubicBezTo>
                    <a:pt x="281" y="0"/>
                    <a:pt x="357" y="440"/>
                    <a:pt x="303" y="500"/>
                  </a:cubicBezTo>
                  <a:cubicBezTo>
                    <a:pt x="262" y="544"/>
                    <a:pt x="112" y="542"/>
                    <a:pt x="65" y="50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8" name="Freeform 28"/>
            <p:cNvSpPr/>
            <p:nvPr/>
          </p:nvSpPr>
          <p:spPr>
            <a:xfrm>
              <a:off x="8417880" y="5118480"/>
              <a:ext cx="129240" cy="196560"/>
            </a:xfrm>
            <a:custGeom>
              <a:avLst/>
              <a:gdLst/>
              <a:ahLst/>
              <a:rect l="0" t="0" r="r" b="b"/>
              <a:pathLst>
                <a:path w="359" h="546">
                  <a:moveTo>
                    <a:pt x="292" y="500"/>
                  </a:moveTo>
                  <a:cubicBezTo>
                    <a:pt x="358" y="437"/>
                    <a:pt x="355" y="160"/>
                    <a:pt x="358" y="22"/>
                  </a:cubicBezTo>
                  <a:cubicBezTo>
                    <a:pt x="265" y="14"/>
                    <a:pt x="172" y="7"/>
                    <a:pt x="79" y="0"/>
                  </a:cubicBezTo>
                  <a:cubicBezTo>
                    <a:pt x="71" y="167"/>
                    <a:pt x="0" y="440"/>
                    <a:pt x="55" y="500"/>
                  </a:cubicBezTo>
                  <a:cubicBezTo>
                    <a:pt x="96" y="545"/>
                    <a:pt x="246" y="542"/>
                    <a:pt x="292" y="50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9" name="Freeform 29"/>
            <p:cNvSpPr/>
            <p:nvPr/>
          </p:nvSpPr>
          <p:spPr>
            <a:xfrm>
              <a:off x="8433720" y="5220720"/>
              <a:ext cx="8280" cy="78120"/>
            </a:xfrm>
            <a:custGeom>
              <a:avLst/>
              <a:gdLst/>
              <a:ahLst/>
              <a:rect l="0" t="0" r="r" b="b"/>
              <a:pathLst>
                <a:path w="23" h="217">
                  <a:moveTo>
                    <a:pt x="22" y="108"/>
                  </a:moveTo>
                  <a:cubicBezTo>
                    <a:pt x="22" y="73"/>
                    <a:pt x="19" y="35"/>
                    <a:pt x="10" y="0"/>
                  </a:cubicBezTo>
                  <a:cubicBezTo>
                    <a:pt x="2" y="35"/>
                    <a:pt x="0" y="73"/>
                    <a:pt x="0" y="108"/>
                  </a:cubicBezTo>
                  <a:cubicBezTo>
                    <a:pt x="2" y="145"/>
                    <a:pt x="2" y="180"/>
                    <a:pt x="10" y="216"/>
                  </a:cubicBezTo>
                  <a:cubicBezTo>
                    <a:pt x="19" y="180"/>
                    <a:pt x="22" y="143"/>
                    <a:pt x="22" y="1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0" name="Freeform 30"/>
            <p:cNvSpPr/>
            <p:nvPr/>
          </p:nvSpPr>
          <p:spPr>
            <a:xfrm>
              <a:off x="8349120" y="5110920"/>
              <a:ext cx="177120" cy="157320"/>
            </a:xfrm>
            <a:custGeom>
              <a:avLst/>
              <a:gdLst/>
              <a:ahLst/>
              <a:rect l="0" t="0" r="r" b="b"/>
              <a:pathLst>
                <a:path w="492" h="437">
                  <a:moveTo>
                    <a:pt x="246" y="436"/>
                  </a:moveTo>
                  <a:cubicBezTo>
                    <a:pt x="328" y="359"/>
                    <a:pt x="491" y="318"/>
                    <a:pt x="491" y="205"/>
                  </a:cubicBezTo>
                  <a:cubicBezTo>
                    <a:pt x="491" y="93"/>
                    <a:pt x="383" y="0"/>
                    <a:pt x="246" y="0"/>
                  </a:cubicBezTo>
                  <a:cubicBezTo>
                    <a:pt x="109" y="0"/>
                    <a:pt x="0" y="93"/>
                    <a:pt x="0" y="205"/>
                  </a:cubicBezTo>
                  <a:cubicBezTo>
                    <a:pt x="0" y="318"/>
                    <a:pt x="164" y="359"/>
                    <a:pt x="246" y="4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1" name="Freeform 31"/>
            <p:cNvSpPr/>
            <p:nvPr/>
          </p:nvSpPr>
          <p:spPr>
            <a:xfrm>
              <a:off x="8220600" y="4767480"/>
              <a:ext cx="148680" cy="239760"/>
            </a:xfrm>
            <a:custGeom>
              <a:avLst/>
              <a:gdLst/>
              <a:ahLst/>
              <a:rect l="0" t="0" r="r" b="b"/>
              <a:pathLst>
                <a:path w="413" h="666">
                  <a:moveTo>
                    <a:pt x="379" y="295"/>
                  </a:moveTo>
                  <a:cubicBezTo>
                    <a:pt x="393" y="557"/>
                    <a:pt x="401" y="518"/>
                    <a:pt x="412" y="630"/>
                  </a:cubicBezTo>
                  <a:cubicBezTo>
                    <a:pt x="361" y="642"/>
                    <a:pt x="310" y="653"/>
                    <a:pt x="259" y="665"/>
                  </a:cubicBezTo>
                  <a:cubicBezTo>
                    <a:pt x="196" y="565"/>
                    <a:pt x="267" y="640"/>
                    <a:pt x="71" y="365"/>
                  </a:cubicBezTo>
                  <a:cubicBezTo>
                    <a:pt x="0" y="262"/>
                    <a:pt x="76" y="22"/>
                    <a:pt x="120" y="7"/>
                  </a:cubicBezTo>
                  <a:cubicBezTo>
                    <a:pt x="148" y="0"/>
                    <a:pt x="374" y="159"/>
                    <a:pt x="379" y="29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2" name="Freeform 32"/>
            <p:cNvSpPr/>
            <p:nvPr/>
          </p:nvSpPr>
          <p:spPr>
            <a:xfrm>
              <a:off x="8254440" y="4815000"/>
              <a:ext cx="103680" cy="190080"/>
            </a:xfrm>
            <a:custGeom>
              <a:avLst/>
              <a:gdLst/>
              <a:ahLst/>
              <a:rect l="0" t="0" r="r" b="b"/>
              <a:pathLst>
                <a:path w="288" h="528">
                  <a:moveTo>
                    <a:pt x="219" y="178"/>
                  </a:moveTo>
                  <a:cubicBezTo>
                    <a:pt x="271" y="433"/>
                    <a:pt x="265" y="396"/>
                    <a:pt x="287" y="506"/>
                  </a:cubicBezTo>
                  <a:cubicBezTo>
                    <a:pt x="254" y="513"/>
                    <a:pt x="220" y="520"/>
                    <a:pt x="186" y="527"/>
                  </a:cubicBezTo>
                  <a:cubicBezTo>
                    <a:pt x="137" y="424"/>
                    <a:pt x="186" y="510"/>
                    <a:pt x="39" y="217"/>
                  </a:cubicBezTo>
                  <a:cubicBezTo>
                    <a:pt x="0" y="143"/>
                    <a:pt x="23" y="21"/>
                    <a:pt x="63" y="8"/>
                  </a:cubicBezTo>
                  <a:cubicBezTo>
                    <a:pt x="91" y="0"/>
                    <a:pt x="198" y="73"/>
                    <a:pt x="219" y="17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3" name="Freeform 33"/>
            <p:cNvSpPr/>
            <p:nvPr/>
          </p:nvSpPr>
          <p:spPr>
            <a:xfrm>
              <a:off x="8506080" y="4767480"/>
              <a:ext cx="149760" cy="239760"/>
            </a:xfrm>
            <a:custGeom>
              <a:avLst/>
              <a:gdLst/>
              <a:ahLst/>
              <a:rect l="0" t="0" r="r" b="b"/>
              <a:pathLst>
                <a:path w="416" h="666">
                  <a:moveTo>
                    <a:pt x="33" y="295"/>
                  </a:moveTo>
                  <a:cubicBezTo>
                    <a:pt x="20" y="557"/>
                    <a:pt x="11" y="518"/>
                    <a:pt x="0" y="630"/>
                  </a:cubicBezTo>
                  <a:cubicBezTo>
                    <a:pt x="51" y="642"/>
                    <a:pt x="103" y="653"/>
                    <a:pt x="154" y="665"/>
                  </a:cubicBezTo>
                  <a:cubicBezTo>
                    <a:pt x="216" y="565"/>
                    <a:pt x="146" y="640"/>
                    <a:pt x="342" y="365"/>
                  </a:cubicBezTo>
                  <a:cubicBezTo>
                    <a:pt x="415" y="262"/>
                    <a:pt x="337" y="22"/>
                    <a:pt x="292" y="7"/>
                  </a:cubicBezTo>
                  <a:cubicBezTo>
                    <a:pt x="265" y="0"/>
                    <a:pt x="38" y="159"/>
                    <a:pt x="33" y="29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4" name="Freeform 34"/>
            <p:cNvSpPr/>
            <p:nvPr/>
          </p:nvSpPr>
          <p:spPr>
            <a:xfrm>
              <a:off x="8517240" y="4815000"/>
              <a:ext cx="103320" cy="191160"/>
            </a:xfrm>
            <a:custGeom>
              <a:avLst/>
              <a:gdLst/>
              <a:ahLst/>
              <a:rect l="0" t="0" r="r" b="b"/>
              <a:pathLst>
                <a:path w="287" h="531">
                  <a:moveTo>
                    <a:pt x="68" y="178"/>
                  </a:moveTo>
                  <a:cubicBezTo>
                    <a:pt x="15" y="433"/>
                    <a:pt x="23" y="396"/>
                    <a:pt x="0" y="506"/>
                  </a:cubicBezTo>
                  <a:cubicBezTo>
                    <a:pt x="33" y="514"/>
                    <a:pt x="65" y="522"/>
                    <a:pt x="98" y="530"/>
                  </a:cubicBezTo>
                  <a:cubicBezTo>
                    <a:pt x="148" y="427"/>
                    <a:pt x="98" y="512"/>
                    <a:pt x="248" y="220"/>
                  </a:cubicBezTo>
                  <a:cubicBezTo>
                    <a:pt x="286" y="143"/>
                    <a:pt x="267" y="21"/>
                    <a:pt x="223" y="8"/>
                  </a:cubicBezTo>
                  <a:cubicBezTo>
                    <a:pt x="196" y="0"/>
                    <a:pt x="90" y="73"/>
                    <a:pt x="68" y="17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5" name="Freeform 35"/>
            <p:cNvSpPr/>
            <p:nvPr/>
          </p:nvSpPr>
          <p:spPr>
            <a:xfrm>
              <a:off x="8218800" y="4914000"/>
              <a:ext cx="438480" cy="289080"/>
            </a:xfrm>
            <a:custGeom>
              <a:avLst/>
              <a:gdLst/>
              <a:ahLst/>
              <a:rect l="0" t="0" r="r" b="b"/>
              <a:pathLst>
                <a:path w="1218" h="803">
                  <a:moveTo>
                    <a:pt x="608" y="0"/>
                  </a:moveTo>
                  <a:cubicBezTo>
                    <a:pt x="332" y="0"/>
                    <a:pt x="207" y="108"/>
                    <a:pt x="207" y="258"/>
                  </a:cubicBezTo>
                  <a:cubicBezTo>
                    <a:pt x="207" y="383"/>
                    <a:pt x="0" y="568"/>
                    <a:pt x="185" y="690"/>
                  </a:cubicBezTo>
                  <a:cubicBezTo>
                    <a:pt x="275" y="751"/>
                    <a:pt x="428" y="802"/>
                    <a:pt x="608" y="802"/>
                  </a:cubicBezTo>
                  <a:cubicBezTo>
                    <a:pt x="788" y="802"/>
                    <a:pt x="941" y="751"/>
                    <a:pt x="1031" y="690"/>
                  </a:cubicBezTo>
                  <a:cubicBezTo>
                    <a:pt x="1217" y="565"/>
                    <a:pt x="1010" y="383"/>
                    <a:pt x="1010" y="258"/>
                  </a:cubicBezTo>
                  <a:cubicBezTo>
                    <a:pt x="1010" y="108"/>
                    <a:pt x="887" y="0"/>
                    <a:pt x="608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6" name="Freeform 36"/>
            <p:cNvSpPr/>
            <p:nvPr/>
          </p:nvSpPr>
          <p:spPr>
            <a:xfrm>
              <a:off x="8266680" y="4951080"/>
              <a:ext cx="344520" cy="242280"/>
            </a:xfrm>
            <a:custGeom>
              <a:avLst/>
              <a:gdLst/>
              <a:ahLst/>
              <a:rect l="0" t="0" r="r" b="b"/>
              <a:pathLst>
                <a:path w="957" h="673">
                  <a:moveTo>
                    <a:pt x="440" y="29"/>
                  </a:moveTo>
                  <a:cubicBezTo>
                    <a:pt x="464" y="0"/>
                    <a:pt x="486" y="0"/>
                    <a:pt x="511" y="29"/>
                  </a:cubicBezTo>
                  <a:cubicBezTo>
                    <a:pt x="568" y="97"/>
                    <a:pt x="659" y="242"/>
                    <a:pt x="664" y="362"/>
                  </a:cubicBezTo>
                  <a:cubicBezTo>
                    <a:pt x="767" y="349"/>
                    <a:pt x="885" y="354"/>
                    <a:pt x="909" y="404"/>
                  </a:cubicBezTo>
                  <a:cubicBezTo>
                    <a:pt x="956" y="504"/>
                    <a:pt x="737" y="672"/>
                    <a:pt x="478" y="672"/>
                  </a:cubicBezTo>
                  <a:cubicBezTo>
                    <a:pt x="216" y="672"/>
                    <a:pt x="0" y="504"/>
                    <a:pt x="46" y="404"/>
                  </a:cubicBezTo>
                  <a:cubicBezTo>
                    <a:pt x="66" y="354"/>
                    <a:pt x="186" y="349"/>
                    <a:pt x="287" y="362"/>
                  </a:cubicBezTo>
                  <a:cubicBezTo>
                    <a:pt x="292" y="242"/>
                    <a:pt x="382" y="97"/>
                    <a:pt x="440" y="2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7" name="Freeform 37"/>
            <p:cNvSpPr/>
            <p:nvPr/>
          </p:nvSpPr>
          <p:spPr>
            <a:xfrm>
              <a:off x="8358840" y="5124600"/>
              <a:ext cx="157680" cy="50040"/>
            </a:xfrm>
            <a:custGeom>
              <a:avLst/>
              <a:gdLst/>
              <a:ahLst/>
              <a:rect l="0" t="0" r="r" b="b"/>
              <a:pathLst>
                <a:path w="438" h="139">
                  <a:moveTo>
                    <a:pt x="95" y="50"/>
                  </a:moveTo>
                  <a:cubicBezTo>
                    <a:pt x="125" y="53"/>
                    <a:pt x="158" y="45"/>
                    <a:pt x="183" y="30"/>
                  </a:cubicBezTo>
                  <a:cubicBezTo>
                    <a:pt x="196" y="23"/>
                    <a:pt x="208" y="12"/>
                    <a:pt x="218" y="0"/>
                  </a:cubicBezTo>
                  <a:cubicBezTo>
                    <a:pt x="226" y="12"/>
                    <a:pt x="240" y="23"/>
                    <a:pt x="254" y="30"/>
                  </a:cubicBezTo>
                  <a:cubicBezTo>
                    <a:pt x="281" y="45"/>
                    <a:pt x="311" y="53"/>
                    <a:pt x="341" y="50"/>
                  </a:cubicBezTo>
                  <a:cubicBezTo>
                    <a:pt x="371" y="50"/>
                    <a:pt x="402" y="40"/>
                    <a:pt x="423" y="23"/>
                  </a:cubicBezTo>
                  <a:cubicBezTo>
                    <a:pt x="437" y="12"/>
                    <a:pt x="365" y="138"/>
                    <a:pt x="218" y="138"/>
                  </a:cubicBezTo>
                  <a:cubicBezTo>
                    <a:pt x="71" y="138"/>
                    <a:pt x="0" y="12"/>
                    <a:pt x="14" y="23"/>
                  </a:cubicBezTo>
                  <a:cubicBezTo>
                    <a:pt x="35" y="38"/>
                    <a:pt x="65" y="47"/>
                    <a:pt x="95" y="5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8" name="Freeform 38"/>
            <p:cNvSpPr/>
            <p:nvPr/>
          </p:nvSpPr>
          <p:spPr>
            <a:xfrm>
              <a:off x="8305920" y="4980600"/>
              <a:ext cx="96480" cy="113040"/>
            </a:xfrm>
            <a:custGeom>
              <a:avLst/>
              <a:gdLst/>
              <a:ahLst/>
              <a:rect l="0" t="0" r="r" b="b"/>
              <a:pathLst>
                <a:path w="268" h="314">
                  <a:moveTo>
                    <a:pt x="172" y="30"/>
                  </a:moveTo>
                  <a:cubicBezTo>
                    <a:pt x="89" y="0"/>
                    <a:pt x="35" y="73"/>
                    <a:pt x="21" y="112"/>
                  </a:cubicBezTo>
                  <a:cubicBezTo>
                    <a:pt x="0" y="172"/>
                    <a:pt x="26" y="240"/>
                    <a:pt x="35" y="255"/>
                  </a:cubicBezTo>
                  <a:cubicBezTo>
                    <a:pt x="41" y="265"/>
                    <a:pt x="101" y="313"/>
                    <a:pt x="234" y="267"/>
                  </a:cubicBezTo>
                  <a:cubicBezTo>
                    <a:pt x="232" y="267"/>
                    <a:pt x="267" y="200"/>
                    <a:pt x="250" y="137"/>
                  </a:cubicBezTo>
                  <a:cubicBezTo>
                    <a:pt x="224" y="101"/>
                    <a:pt x="242" y="55"/>
                    <a:pt x="172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9" name="Freeform 39"/>
            <p:cNvSpPr/>
            <p:nvPr/>
          </p:nvSpPr>
          <p:spPr>
            <a:xfrm>
              <a:off x="8304120" y="4982400"/>
              <a:ext cx="92520" cy="104760"/>
            </a:xfrm>
            <a:custGeom>
              <a:avLst/>
              <a:gdLst/>
              <a:ahLst/>
              <a:rect l="0" t="0" r="r" b="b"/>
              <a:pathLst>
                <a:path w="257" h="291">
                  <a:moveTo>
                    <a:pt x="226" y="50"/>
                  </a:moveTo>
                  <a:cubicBezTo>
                    <a:pt x="216" y="37"/>
                    <a:pt x="204" y="27"/>
                    <a:pt x="191" y="19"/>
                  </a:cubicBezTo>
                  <a:cubicBezTo>
                    <a:pt x="185" y="15"/>
                    <a:pt x="178" y="12"/>
                    <a:pt x="169" y="10"/>
                  </a:cubicBezTo>
                  <a:cubicBezTo>
                    <a:pt x="161" y="7"/>
                    <a:pt x="153" y="5"/>
                    <a:pt x="145" y="5"/>
                  </a:cubicBezTo>
                  <a:cubicBezTo>
                    <a:pt x="112" y="0"/>
                    <a:pt x="78" y="15"/>
                    <a:pt x="57" y="35"/>
                  </a:cubicBezTo>
                  <a:cubicBezTo>
                    <a:pt x="35" y="54"/>
                    <a:pt x="17" y="82"/>
                    <a:pt x="8" y="112"/>
                  </a:cubicBezTo>
                  <a:cubicBezTo>
                    <a:pt x="0" y="142"/>
                    <a:pt x="2" y="174"/>
                    <a:pt x="10" y="205"/>
                  </a:cubicBezTo>
                  <a:cubicBezTo>
                    <a:pt x="13" y="220"/>
                    <a:pt x="19" y="235"/>
                    <a:pt x="27" y="247"/>
                  </a:cubicBezTo>
                  <a:cubicBezTo>
                    <a:pt x="28" y="249"/>
                    <a:pt x="29" y="250"/>
                    <a:pt x="30" y="252"/>
                  </a:cubicBezTo>
                  <a:cubicBezTo>
                    <a:pt x="30" y="254"/>
                    <a:pt x="30" y="257"/>
                    <a:pt x="30" y="259"/>
                  </a:cubicBezTo>
                  <a:cubicBezTo>
                    <a:pt x="31" y="260"/>
                    <a:pt x="31" y="261"/>
                    <a:pt x="32" y="262"/>
                  </a:cubicBezTo>
                  <a:cubicBezTo>
                    <a:pt x="35" y="265"/>
                    <a:pt x="38" y="267"/>
                    <a:pt x="43" y="270"/>
                  </a:cubicBezTo>
                  <a:cubicBezTo>
                    <a:pt x="52" y="275"/>
                    <a:pt x="57" y="277"/>
                    <a:pt x="65" y="279"/>
                  </a:cubicBezTo>
                  <a:cubicBezTo>
                    <a:pt x="95" y="290"/>
                    <a:pt x="125" y="290"/>
                    <a:pt x="155" y="287"/>
                  </a:cubicBezTo>
                  <a:cubicBezTo>
                    <a:pt x="185" y="282"/>
                    <a:pt x="213" y="275"/>
                    <a:pt x="240" y="262"/>
                  </a:cubicBezTo>
                  <a:cubicBezTo>
                    <a:pt x="213" y="267"/>
                    <a:pt x="182" y="275"/>
                    <a:pt x="155" y="275"/>
                  </a:cubicBezTo>
                  <a:cubicBezTo>
                    <a:pt x="128" y="275"/>
                    <a:pt x="98" y="273"/>
                    <a:pt x="73" y="262"/>
                  </a:cubicBezTo>
                  <a:cubicBezTo>
                    <a:pt x="68" y="259"/>
                    <a:pt x="62" y="258"/>
                    <a:pt x="57" y="252"/>
                  </a:cubicBezTo>
                  <a:cubicBezTo>
                    <a:pt x="55" y="250"/>
                    <a:pt x="52" y="250"/>
                    <a:pt x="52" y="247"/>
                  </a:cubicBezTo>
                  <a:cubicBezTo>
                    <a:pt x="51" y="246"/>
                    <a:pt x="50" y="244"/>
                    <a:pt x="49" y="242"/>
                  </a:cubicBezTo>
                  <a:cubicBezTo>
                    <a:pt x="43" y="230"/>
                    <a:pt x="40" y="217"/>
                    <a:pt x="35" y="205"/>
                  </a:cubicBezTo>
                  <a:cubicBezTo>
                    <a:pt x="30" y="177"/>
                    <a:pt x="27" y="150"/>
                    <a:pt x="35" y="124"/>
                  </a:cubicBezTo>
                  <a:cubicBezTo>
                    <a:pt x="40" y="100"/>
                    <a:pt x="57" y="77"/>
                    <a:pt x="76" y="60"/>
                  </a:cubicBezTo>
                  <a:cubicBezTo>
                    <a:pt x="95" y="42"/>
                    <a:pt x="120" y="30"/>
                    <a:pt x="145" y="33"/>
                  </a:cubicBezTo>
                  <a:cubicBezTo>
                    <a:pt x="150" y="33"/>
                    <a:pt x="157" y="32"/>
                    <a:pt x="163" y="35"/>
                  </a:cubicBezTo>
                  <a:cubicBezTo>
                    <a:pt x="169" y="37"/>
                    <a:pt x="178" y="37"/>
                    <a:pt x="183" y="40"/>
                  </a:cubicBezTo>
                  <a:cubicBezTo>
                    <a:pt x="196" y="45"/>
                    <a:pt x="208" y="52"/>
                    <a:pt x="216" y="62"/>
                  </a:cubicBezTo>
                  <a:cubicBezTo>
                    <a:pt x="234" y="77"/>
                    <a:pt x="248" y="103"/>
                    <a:pt x="256" y="132"/>
                  </a:cubicBezTo>
                  <a:cubicBezTo>
                    <a:pt x="256" y="103"/>
                    <a:pt x="246" y="75"/>
                    <a:pt x="226" y="5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0" name="Freeform 40"/>
            <p:cNvSpPr/>
            <p:nvPr/>
          </p:nvSpPr>
          <p:spPr>
            <a:xfrm>
              <a:off x="8333280" y="5011200"/>
              <a:ext cx="51480" cy="57960"/>
            </a:xfrm>
            <a:custGeom>
              <a:avLst/>
              <a:gdLst/>
              <a:ahLst/>
              <a:rect l="0" t="0" r="r" b="b"/>
              <a:pathLst>
                <a:path w="143" h="161">
                  <a:moveTo>
                    <a:pt x="0" y="80"/>
                  </a:moveTo>
                  <a:cubicBezTo>
                    <a:pt x="0" y="94"/>
                    <a:pt x="3" y="108"/>
                    <a:pt x="9" y="120"/>
                  </a:cubicBezTo>
                  <a:cubicBezTo>
                    <a:pt x="15" y="132"/>
                    <a:pt x="24" y="142"/>
                    <a:pt x="35" y="149"/>
                  </a:cubicBezTo>
                  <a:cubicBezTo>
                    <a:pt x="46" y="156"/>
                    <a:pt x="59" y="160"/>
                    <a:pt x="71" y="160"/>
                  </a:cubicBezTo>
                  <a:cubicBezTo>
                    <a:pt x="84" y="160"/>
                    <a:pt x="96" y="156"/>
                    <a:pt x="106" y="149"/>
                  </a:cubicBezTo>
                  <a:cubicBezTo>
                    <a:pt x="117" y="142"/>
                    <a:pt x="126" y="132"/>
                    <a:pt x="132" y="120"/>
                  </a:cubicBezTo>
                  <a:cubicBezTo>
                    <a:pt x="138" y="108"/>
                    <a:pt x="142" y="94"/>
                    <a:pt x="142" y="80"/>
                  </a:cubicBezTo>
                  <a:cubicBezTo>
                    <a:pt x="142" y="66"/>
                    <a:pt x="138" y="52"/>
                    <a:pt x="132" y="40"/>
                  </a:cubicBezTo>
                  <a:cubicBezTo>
                    <a:pt x="126" y="27"/>
                    <a:pt x="117" y="17"/>
                    <a:pt x="106" y="10"/>
                  </a:cubicBezTo>
                  <a:cubicBezTo>
                    <a:pt x="96" y="3"/>
                    <a:pt x="84" y="0"/>
                    <a:pt x="71" y="0"/>
                  </a:cubicBezTo>
                  <a:cubicBezTo>
                    <a:pt x="59" y="0"/>
                    <a:pt x="46" y="3"/>
                    <a:pt x="35" y="10"/>
                  </a:cubicBezTo>
                  <a:cubicBezTo>
                    <a:pt x="24" y="17"/>
                    <a:pt x="15" y="27"/>
                    <a:pt x="9" y="40"/>
                  </a:cubicBezTo>
                  <a:cubicBezTo>
                    <a:pt x="3" y="52"/>
                    <a:pt x="0" y="66"/>
                    <a:pt x="0" y="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1" name="Freeform 41"/>
            <p:cNvSpPr/>
            <p:nvPr/>
          </p:nvSpPr>
          <p:spPr>
            <a:xfrm>
              <a:off x="8474040" y="4980600"/>
              <a:ext cx="95760" cy="113040"/>
            </a:xfrm>
            <a:custGeom>
              <a:avLst/>
              <a:gdLst/>
              <a:ahLst/>
              <a:rect l="0" t="0" r="r" b="b"/>
              <a:pathLst>
                <a:path w="266" h="314">
                  <a:moveTo>
                    <a:pt x="93" y="30"/>
                  </a:moveTo>
                  <a:cubicBezTo>
                    <a:pt x="174" y="0"/>
                    <a:pt x="229" y="73"/>
                    <a:pt x="243" y="112"/>
                  </a:cubicBezTo>
                  <a:cubicBezTo>
                    <a:pt x="265" y="172"/>
                    <a:pt x="237" y="240"/>
                    <a:pt x="229" y="255"/>
                  </a:cubicBezTo>
                  <a:cubicBezTo>
                    <a:pt x="224" y="265"/>
                    <a:pt x="164" y="313"/>
                    <a:pt x="30" y="267"/>
                  </a:cubicBezTo>
                  <a:cubicBezTo>
                    <a:pt x="33" y="267"/>
                    <a:pt x="0" y="200"/>
                    <a:pt x="13" y="137"/>
                  </a:cubicBezTo>
                  <a:cubicBezTo>
                    <a:pt x="40" y="101"/>
                    <a:pt x="21" y="55"/>
                    <a:pt x="93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2" name="Freeform 42"/>
            <p:cNvSpPr/>
            <p:nvPr/>
          </p:nvSpPr>
          <p:spPr>
            <a:xfrm>
              <a:off x="8478720" y="4983120"/>
              <a:ext cx="92880" cy="104040"/>
            </a:xfrm>
            <a:custGeom>
              <a:avLst/>
              <a:gdLst/>
              <a:ahLst/>
              <a:rect l="0" t="0" r="r" b="b"/>
              <a:pathLst>
                <a:path w="258" h="289">
                  <a:moveTo>
                    <a:pt x="41" y="58"/>
                  </a:moveTo>
                  <a:cubicBezTo>
                    <a:pt x="53" y="47"/>
                    <a:pt x="63" y="40"/>
                    <a:pt x="74" y="35"/>
                  </a:cubicBezTo>
                  <a:cubicBezTo>
                    <a:pt x="79" y="32"/>
                    <a:pt x="88" y="30"/>
                    <a:pt x="93" y="30"/>
                  </a:cubicBezTo>
                  <a:cubicBezTo>
                    <a:pt x="99" y="28"/>
                    <a:pt x="107" y="28"/>
                    <a:pt x="113" y="28"/>
                  </a:cubicBezTo>
                  <a:cubicBezTo>
                    <a:pt x="137" y="28"/>
                    <a:pt x="164" y="38"/>
                    <a:pt x="181" y="55"/>
                  </a:cubicBezTo>
                  <a:cubicBezTo>
                    <a:pt x="199" y="73"/>
                    <a:pt x="216" y="98"/>
                    <a:pt x="222" y="120"/>
                  </a:cubicBezTo>
                  <a:cubicBezTo>
                    <a:pt x="227" y="145"/>
                    <a:pt x="227" y="172"/>
                    <a:pt x="222" y="200"/>
                  </a:cubicBezTo>
                  <a:cubicBezTo>
                    <a:pt x="219" y="213"/>
                    <a:pt x="214" y="228"/>
                    <a:pt x="208" y="237"/>
                  </a:cubicBezTo>
                  <a:cubicBezTo>
                    <a:pt x="207" y="239"/>
                    <a:pt x="206" y="241"/>
                    <a:pt x="205" y="242"/>
                  </a:cubicBezTo>
                  <a:cubicBezTo>
                    <a:pt x="202" y="245"/>
                    <a:pt x="199" y="245"/>
                    <a:pt x="199" y="248"/>
                  </a:cubicBezTo>
                  <a:cubicBezTo>
                    <a:pt x="194" y="250"/>
                    <a:pt x="189" y="255"/>
                    <a:pt x="184" y="257"/>
                  </a:cubicBezTo>
                  <a:cubicBezTo>
                    <a:pt x="159" y="268"/>
                    <a:pt x="131" y="272"/>
                    <a:pt x="101" y="270"/>
                  </a:cubicBezTo>
                  <a:cubicBezTo>
                    <a:pt x="74" y="270"/>
                    <a:pt x="44" y="265"/>
                    <a:pt x="17" y="257"/>
                  </a:cubicBezTo>
                  <a:cubicBezTo>
                    <a:pt x="44" y="270"/>
                    <a:pt x="71" y="278"/>
                    <a:pt x="101" y="283"/>
                  </a:cubicBezTo>
                  <a:cubicBezTo>
                    <a:pt x="131" y="288"/>
                    <a:pt x="161" y="285"/>
                    <a:pt x="192" y="275"/>
                  </a:cubicBezTo>
                  <a:cubicBezTo>
                    <a:pt x="199" y="272"/>
                    <a:pt x="205" y="270"/>
                    <a:pt x="214" y="265"/>
                  </a:cubicBezTo>
                  <a:cubicBezTo>
                    <a:pt x="216" y="263"/>
                    <a:pt x="222" y="260"/>
                    <a:pt x="224" y="257"/>
                  </a:cubicBezTo>
                  <a:cubicBezTo>
                    <a:pt x="225" y="257"/>
                    <a:pt x="226" y="256"/>
                    <a:pt x="227" y="255"/>
                  </a:cubicBezTo>
                  <a:cubicBezTo>
                    <a:pt x="228" y="254"/>
                    <a:pt x="229" y="253"/>
                    <a:pt x="230" y="253"/>
                  </a:cubicBezTo>
                  <a:cubicBezTo>
                    <a:pt x="230" y="252"/>
                    <a:pt x="230" y="251"/>
                    <a:pt x="230" y="250"/>
                  </a:cubicBezTo>
                  <a:cubicBezTo>
                    <a:pt x="231" y="249"/>
                    <a:pt x="232" y="248"/>
                    <a:pt x="232" y="248"/>
                  </a:cubicBezTo>
                  <a:cubicBezTo>
                    <a:pt x="237" y="233"/>
                    <a:pt x="244" y="220"/>
                    <a:pt x="249" y="205"/>
                  </a:cubicBezTo>
                  <a:cubicBezTo>
                    <a:pt x="257" y="175"/>
                    <a:pt x="257" y="145"/>
                    <a:pt x="252" y="113"/>
                  </a:cubicBezTo>
                  <a:cubicBezTo>
                    <a:pt x="244" y="82"/>
                    <a:pt x="224" y="55"/>
                    <a:pt x="202" y="35"/>
                  </a:cubicBezTo>
                  <a:cubicBezTo>
                    <a:pt x="178" y="15"/>
                    <a:pt x="148" y="0"/>
                    <a:pt x="115" y="5"/>
                  </a:cubicBezTo>
                  <a:cubicBezTo>
                    <a:pt x="107" y="5"/>
                    <a:pt x="99" y="8"/>
                    <a:pt x="91" y="10"/>
                  </a:cubicBezTo>
                  <a:cubicBezTo>
                    <a:pt x="83" y="12"/>
                    <a:pt x="76" y="15"/>
                    <a:pt x="69" y="20"/>
                  </a:cubicBezTo>
                  <a:cubicBezTo>
                    <a:pt x="55" y="28"/>
                    <a:pt x="44" y="38"/>
                    <a:pt x="33" y="50"/>
                  </a:cubicBezTo>
                  <a:cubicBezTo>
                    <a:pt x="14" y="70"/>
                    <a:pt x="3" y="100"/>
                    <a:pt x="0" y="130"/>
                  </a:cubicBezTo>
                  <a:cubicBezTo>
                    <a:pt x="8" y="102"/>
                    <a:pt x="20" y="75"/>
                    <a:pt x="41" y="5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3" name="Freeform 43"/>
            <p:cNvSpPr/>
            <p:nvPr/>
          </p:nvSpPr>
          <p:spPr>
            <a:xfrm>
              <a:off x="8491680" y="5011200"/>
              <a:ext cx="51120" cy="57960"/>
            </a:xfrm>
            <a:custGeom>
              <a:avLst/>
              <a:gdLst/>
              <a:ahLst/>
              <a:rect l="0" t="0" r="r" b="b"/>
              <a:pathLst>
                <a:path w="142" h="161">
                  <a:moveTo>
                    <a:pt x="0" y="80"/>
                  </a:moveTo>
                  <a:cubicBezTo>
                    <a:pt x="0" y="94"/>
                    <a:pt x="3" y="108"/>
                    <a:pt x="9" y="120"/>
                  </a:cubicBezTo>
                  <a:cubicBezTo>
                    <a:pt x="15" y="132"/>
                    <a:pt x="24" y="142"/>
                    <a:pt x="35" y="149"/>
                  </a:cubicBezTo>
                  <a:cubicBezTo>
                    <a:pt x="46" y="156"/>
                    <a:pt x="58" y="160"/>
                    <a:pt x="71" y="160"/>
                  </a:cubicBezTo>
                  <a:cubicBezTo>
                    <a:pt x="84" y="160"/>
                    <a:pt x="95" y="156"/>
                    <a:pt x="106" y="149"/>
                  </a:cubicBezTo>
                  <a:cubicBezTo>
                    <a:pt x="117" y="142"/>
                    <a:pt x="126" y="132"/>
                    <a:pt x="132" y="120"/>
                  </a:cubicBezTo>
                  <a:cubicBezTo>
                    <a:pt x="138" y="108"/>
                    <a:pt x="141" y="94"/>
                    <a:pt x="141" y="80"/>
                  </a:cubicBezTo>
                  <a:cubicBezTo>
                    <a:pt x="141" y="66"/>
                    <a:pt x="138" y="52"/>
                    <a:pt x="132" y="40"/>
                  </a:cubicBezTo>
                  <a:cubicBezTo>
                    <a:pt x="126" y="27"/>
                    <a:pt x="117" y="17"/>
                    <a:pt x="106" y="10"/>
                  </a:cubicBezTo>
                  <a:cubicBezTo>
                    <a:pt x="95" y="3"/>
                    <a:pt x="84" y="0"/>
                    <a:pt x="71" y="0"/>
                  </a:cubicBezTo>
                  <a:cubicBezTo>
                    <a:pt x="58" y="0"/>
                    <a:pt x="46" y="3"/>
                    <a:pt x="35" y="10"/>
                  </a:cubicBezTo>
                  <a:cubicBezTo>
                    <a:pt x="24" y="17"/>
                    <a:pt x="15" y="27"/>
                    <a:pt x="9" y="40"/>
                  </a:cubicBezTo>
                  <a:cubicBezTo>
                    <a:pt x="3" y="52"/>
                    <a:pt x="0" y="66"/>
                    <a:pt x="0" y="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4" name="Freeform 44"/>
            <p:cNvSpPr/>
            <p:nvPr/>
          </p:nvSpPr>
          <p:spPr>
            <a:xfrm>
              <a:off x="8412120" y="5113080"/>
              <a:ext cx="52560" cy="39960"/>
            </a:xfrm>
            <a:custGeom>
              <a:avLst/>
              <a:gdLst/>
              <a:ahLst/>
              <a:rect l="0" t="0" r="r" b="b"/>
              <a:pathLst>
                <a:path w="146" h="111">
                  <a:moveTo>
                    <a:pt x="145" y="0"/>
                  </a:moveTo>
                  <a:cubicBezTo>
                    <a:pt x="96" y="0"/>
                    <a:pt x="48" y="0"/>
                    <a:pt x="0" y="0"/>
                  </a:cubicBezTo>
                  <a:cubicBezTo>
                    <a:pt x="0" y="37"/>
                    <a:pt x="0" y="73"/>
                    <a:pt x="0" y="110"/>
                  </a:cubicBezTo>
                  <a:cubicBezTo>
                    <a:pt x="48" y="110"/>
                    <a:pt x="96" y="110"/>
                    <a:pt x="145" y="110"/>
                  </a:cubicBezTo>
                  <a:cubicBezTo>
                    <a:pt x="145" y="73"/>
                    <a:pt x="145" y="37"/>
                    <a:pt x="14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5" name="Freeform 45"/>
            <p:cNvSpPr/>
            <p:nvPr/>
          </p:nvSpPr>
          <p:spPr>
            <a:xfrm>
              <a:off x="8340480" y="5079600"/>
              <a:ext cx="196560" cy="65160"/>
            </a:xfrm>
            <a:custGeom>
              <a:avLst/>
              <a:gdLst/>
              <a:ahLst/>
              <a:rect l="0" t="0" r="r" b="b"/>
              <a:pathLst>
                <a:path w="546" h="181">
                  <a:moveTo>
                    <a:pt x="133" y="152"/>
                  </a:moveTo>
                  <a:cubicBezTo>
                    <a:pt x="161" y="150"/>
                    <a:pt x="188" y="145"/>
                    <a:pt x="210" y="132"/>
                  </a:cubicBezTo>
                  <a:cubicBezTo>
                    <a:pt x="231" y="120"/>
                    <a:pt x="248" y="102"/>
                    <a:pt x="251" y="85"/>
                  </a:cubicBezTo>
                  <a:cubicBezTo>
                    <a:pt x="257" y="57"/>
                    <a:pt x="263" y="28"/>
                    <a:pt x="269" y="0"/>
                  </a:cubicBezTo>
                  <a:cubicBezTo>
                    <a:pt x="276" y="28"/>
                    <a:pt x="283" y="57"/>
                    <a:pt x="289" y="85"/>
                  </a:cubicBezTo>
                  <a:cubicBezTo>
                    <a:pt x="294" y="105"/>
                    <a:pt x="308" y="120"/>
                    <a:pt x="330" y="132"/>
                  </a:cubicBezTo>
                  <a:cubicBezTo>
                    <a:pt x="353" y="145"/>
                    <a:pt x="379" y="152"/>
                    <a:pt x="407" y="152"/>
                  </a:cubicBezTo>
                  <a:cubicBezTo>
                    <a:pt x="437" y="152"/>
                    <a:pt x="464" y="150"/>
                    <a:pt x="488" y="137"/>
                  </a:cubicBezTo>
                  <a:cubicBezTo>
                    <a:pt x="513" y="128"/>
                    <a:pt x="535" y="110"/>
                    <a:pt x="545" y="87"/>
                  </a:cubicBezTo>
                  <a:cubicBezTo>
                    <a:pt x="543" y="112"/>
                    <a:pt x="527" y="135"/>
                    <a:pt x="502" y="150"/>
                  </a:cubicBezTo>
                  <a:cubicBezTo>
                    <a:pt x="477" y="164"/>
                    <a:pt x="442" y="175"/>
                    <a:pt x="409" y="178"/>
                  </a:cubicBezTo>
                  <a:cubicBezTo>
                    <a:pt x="374" y="180"/>
                    <a:pt x="341" y="172"/>
                    <a:pt x="311" y="157"/>
                  </a:cubicBezTo>
                  <a:cubicBezTo>
                    <a:pt x="294" y="150"/>
                    <a:pt x="284" y="140"/>
                    <a:pt x="273" y="128"/>
                  </a:cubicBezTo>
                  <a:cubicBezTo>
                    <a:pt x="261" y="140"/>
                    <a:pt x="248" y="150"/>
                    <a:pt x="234" y="157"/>
                  </a:cubicBezTo>
                  <a:cubicBezTo>
                    <a:pt x="204" y="172"/>
                    <a:pt x="168" y="180"/>
                    <a:pt x="136" y="178"/>
                  </a:cubicBezTo>
                  <a:cubicBezTo>
                    <a:pt x="103" y="178"/>
                    <a:pt x="68" y="167"/>
                    <a:pt x="43" y="150"/>
                  </a:cubicBezTo>
                  <a:cubicBezTo>
                    <a:pt x="19" y="135"/>
                    <a:pt x="0" y="110"/>
                    <a:pt x="0" y="87"/>
                  </a:cubicBezTo>
                  <a:cubicBezTo>
                    <a:pt x="5" y="108"/>
                    <a:pt x="27" y="125"/>
                    <a:pt x="52" y="137"/>
                  </a:cubicBezTo>
                  <a:cubicBezTo>
                    <a:pt x="76" y="147"/>
                    <a:pt x="106" y="152"/>
                    <a:pt x="133" y="1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6" name="Freeform 46"/>
            <p:cNvSpPr/>
            <p:nvPr/>
          </p:nvSpPr>
          <p:spPr>
            <a:xfrm>
              <a:off x="8398440" y="5067720"/>
              <a:ext cx="80640" cy="33120"/>
            </a:xfrm>
            <a:custGeom>
              <a:avLst/>
              <a:gdLst/>
              <a:ahLst/>
              <a:rect l="0" t="0" r="r" b="b"/>
              <a:pathLst>
                <a:path w="224" h="92">
                  <a:moveTo>
                    <a:pt x="111" y="0"/>
                  </a:moveTo>
                  <a:cubicBezTo>
                    <a:pt x="130" y="0"/>
                    <a:pt x="188" y="0"/>
                    <a:pt x="209" y="15"/>
                  </a:cubicBezTo>
                  <a:cubicBezTo>
                    <a:pt x="223" y="26"/>
                    <a:pt x="212" y="50"/>
                    <a:pt x="176" y="73"/>
                  </a:cubicBezTo>
                  <a:cubicBezTo>
                    <a:pt x="152" y="88"/>
                    <a:pt x="130" y="91"/>
                    <a:pt x="114" y="91"/>
                  </a:cubicBezTo>
                  <a:cubicBezTo>
                    <a:pt x="95" y="91"/>
                    <a:pt x="73" y="85"/>
                    <a:pt x="51" y="73"/>
                  </a:cubicBezTo>
                  <a:cubicBezTo>
                    <a:pt x="7" y="50"/>
                    <a:pt x="0" y="26"/>
                    <a:pt x="13" y="15"/>
                  </a:cubicBezTo>
                  <a:cubicBezTo>
                    <a:pt x="32" y="0"/>
                    <a:pt x="92" y="0"/>
                    <a:pt x="111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PlaceHolder 2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Fai clic per modificare il formato del testo del titolo</a:t>
            </a:r>
            <a:endParaRPr b="0" lang="it-IT" sz="33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Fai clic per modificare il formato del testo della struttura</a:t>
            </a:r>
            <a:endParaRPr b="0" lang="it-IT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100" spc="-1" strike="noStrike">
                <a:latin typeface="Arial"/>
              </a:rPr>
              <a:t>Secondo livello struttura</a:t>
            </a:r>
            <a:endParaRPr b="0" lang="it-IT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500" spc="-1" strike="noStrike">
                <a:latin typeface="Arial"/>
              </a:rPr>
              <a:t>Quarto livello struttura</a:t>
            </a:r>
            <a:endParaRPr b="0" lang="it-IT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Quinto livello struttura</a:t>
            </a:r>
            <a:endParaRPr b="0" lang="it-IT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Sesto livello struttura</a:t>
            </a:r>
            <a:endParaRPr b="0" lang="it-IT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500" spc="-1" strike="noStrike">
                <a:latin typeface="Arial"/>
              </a:rPr>
              <a:t>Settimo livello struttura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1400" spc="-1" strike="noStrike">
                <a:latin typeface="Arial"/>
              </a:rPr>
              <a:t>&lt;data/ora&gt;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it-IT" sz="1400" spc="-1" strike="noStrike">
                <a:latin typeface="Arial"/>
              </a:rPr>
              <a:t>&lt;piè di pagina&gt;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288" name="PlaceHolder 6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319D4451-0EB4-485B-A7E4-26D47ED2B0A2}" type="slidenum">
              <a:rPr b="0" lang="it-IT" sz="1400" spc="-1" strike="noStrike">
                <a:latin typeface="Arial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grpSp>
        <p:nvGrpSpPr>
          <p:cNvPr id="289" name="Group 7"/>
          <p:cNvGrpSpPr/>
          <p:nvPr/>
        </p:nvGrpSpPr>
        <p:grpSpPr>
          <a:xfrm>
            <a:off x="7560000" y="4590000"/>
            <a:ext cx="540000" cy="720000"/>
            <a:chOff x="7560000" y="4590000"/>
            <a:chExt cx="540000" cy="720000"/>
          </a:xfrm>
        </p:grpSpPr>
        <p:sp>
          <p:nvSpPr>
            <p:cNvPr id="290" name="Freeform 8"/>
            <p:cNvSpPr/>
            <p:nvPr/>
          </p:nvSpPr>
          <p:spPr>
            <a:xfrm>
              <a:off x="7560000" y="5083560"/>
              <a:ext cx="95040" cy="105840"/>
            </a:xfrm>
            <a:custGeom>
              <a:avLst/>
              <a:gdLst/>
              <a:ahLst/>
              <a:rect l="0" t="0" r="r" b="b"/>
              <a:pathLst>
                <a:path w="264" h="294">
                  <a:moveTo>
                    <a:pt x="0" y="146"/>
                  </a:moveTo>
                  <a:cubicBezTo>
                    <a:pt x="0" y="172"/>
                    <a:pt x="6" y="198"/>
                    <a:pt x="18" y="220"/>
                  </a:cubicBezTo>
                  <a:cubicBezTo>
                    <a:pt x="30" y="242"/>
                    <a:pt x="46" y="260"/>
                    <a:pt x="66" y="273"/>
                  </a:cubicBezTo>
                  <a:cubicBezTo>
                    <a:pt x="86" y="286"/>
                    <a:pt x="108" y="293"/>
                    <a:pt x="131" y="293"/>
                  </a:cubicBezTo>
                  <a:cubicBezTo>
                    <a:pt x="154" y="293"/>
                    <a:pt x="177" y="286"/>
                    <a:pt x="197" y="273"/>
                  </a:cubicBezTo>
                  <a:cubicBezTo>
                    <a:pt x="217" y="260"/>
                    <a:pt x="233" y="242"/>
                    <a:pt x="245" y="220"/>
                  </a:cubicBezTo>
                  <a:cubicBezTo>
                    <a:pt x="256" y="198"/>
                    <a:pt x="263" y="172"/>
                    <a:pt x="263" y="146"/>
                  </a:cubicBezTo>
                  <a:cubicBezTo>
                    <a:pt x="263" y="120"/>
                    <a:pt x="256" y="95"/>
                    <a:pt x="245" y="73"/>
                  </a:cubicBezTo>
                  <a:cubicBezTo>
                    <a:pt x="233" y="51"/>
                    <a:pt x="217" y="33"/>
                    <a:pt x="197" y="20"/>
                  </a:cubicBezTo>
                  <a:cubicBezTo>
                    <a:pt x="177" y="7"/>
                    <a:pt x="154" y="0"/>
                    <a:pt x="131" y="0"/>
                  </a:cubicBezTo>
                  <a:cubicBezTo>
                    <a:pt x="109" y="0"/>
                    <a:pt x="86" y="7"/>
                    <a:pt x="66" y="20"/>
                  </a:cubicBezTo>
                  <a:cubicBezTo>
                    <a:pt x="46" y="33"/>
                    <a:pt x="30" y="51"/>
                    <a:pt x="18" y="73"/>
                  </a:cubicBezTo>
                  <a:cubicBezTo>
                    <a:pt x="6" y="95"/>
                    <a:pt x="0" y="120"/>
                    <a:pt x="0" y="1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1" name="Freeform 9"/>
            <p:cNvSpPr/>
            <p:nvPr/>
          </p:nvSpPr>
          <p:spPr>
            <a:xfrm>
              <a:off x="7568280" y="5071320"/>
              <a:ext cx="204120" cy="222120"/>
            </a:xfrm>
            <a:custGeom>
              <a:avLst/>
              <a:gdLst/>
              <a:ahLst/>
              <a:rect l="0" t="0" r="r" b="b"/>
              <a:pathLst>
                <a:path w="567" h="617">
                  <a:moveTo>
                    <a:pt x="98" y="490"/>
                  </a:moveTo>
                  <a:cubicBezTo>
                    <a:pt x="0" y="113"/>
                    <a:pt x="207" y="163"/>
                    <a:pt x="262" y="0"/>
                  </a:cubicBezTo>
                  <a:cubicBezTo>
                    <a:pt x="339" y="39"/>
                    <a:pt x="417" y="77"/>
                    <a:pt x="495" y="116"/>
                  </a:cubicBezTo>
                  <a:cubicBezTo>
                    <a:pt x="495" y="113"/>
                    <a:pt x="566" y="477"/>
                    <a:pt x="498" y="557"/>
                  </a:cubicBezTo>
                  <a:cubicBezTo>
                    <a:pt x="445" y="616"/>
                    <a:pt x="118" y="567"/>
                    <a:pt x="98" y="49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2" name="Freeform 10"/>
            <p:cNvSpPr/>
            <p:nvPr/>
          </p:nvSpPr>
          <p:spPr>
            <a:xfrm>
              <a:off x="7649640" y="5186160"/>
              <a:ext cx="97200" cy="53640"/>
            </a:xfrm>
            <a:custGeom>
              <a:avLst/>
              <a:gdLst/>
              <a:ahLst/>
              <a:rect l="0" t="0" r="r" b="b"/>
              <a:pathLst>
                <a:path w="270" h="149">
                  <a:moveTo>
                    <a:pt x="233" y="74"/>
                  </a:moveTo>
                  <a:cubicBezTo>
                    <a:pt x="213" y="54"/>
                    <a:pt x="190" y="34"/>
                    <a:pt x="164" y="24"/>
                  </a:cubicBezTo>
                  <a:cubicBezTo>
                    <a:pt x="112" y="0"/>
                    <a:pt x="52" y="0"/>
                    <a:pt x="0" y="21"/>
                  </a:cubicBezTo>
                  <a:cubicBezTo>
                    <a:pt x="56" y="21"/>
                    <a:pt x="105" y="24"/>
                    <a:pt x="154" y="47"/>
                  </a:cubicBezTo>
                  <a:cubicBezTo>
                    <a:pt x="177" y="57"/>
                    <a:pt x="200" y="71"/>
                    <a:pt x="219" y="87"/>
                  </a:cubicBezTo>
                  <a:cubicBezTo>
                    <a:pt x="236" y="104"/>
                    <a:pt x="255" y="124"/>
                    <a:pt x="269" y="148"/>
                  </a:cubicBezTo>
                  <a:cubicBezTo>
                    <a:pt x="265" y="121"/>
                    <a:pt x="253" y="94"/>
                    <a:pt x="233" y="7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3" name="Freeform 11"/>
            <p:cNvSpPr/>
            <p:nvPr/>
          </p:nvSpPr>
          <p:spPr>
            <a:xfrm>
              <a:off x="7726320" y="5054400"/>
              <a:ext cx="154800" cy="261720"/>
            </a:xfrm>
            <a:custGeom>
              <a:avLst/>
              <a:gdLst/>
              <a:ahLst/>
              <a:rect l="0" t="0" r="r" b="b"/>
              <a:pathLst>
                <a:path w="430" h="727">
                  <a:moveTo>
                    <a:pt x="79" y="666"/>
                  </a:moveTo>
                  <a:cubicBezTo>
                    <a:pt x="0" y="583"/>
                    <a:pt x="3" y="213"/>
                    <a:pt x="0" y="29"/>
                  </a:cubicBezTo>
                  <a:cubicBezTo>
                    <a:pt x="111" y="20"/>
                    <a:pt x="223" y="10"/>
                    <a:pt x="334" y="0"/>
                  </a:cubicBezTo>
                  <a:cubicBezTo>
                    <a:pt x="337" y="0"/>
                    <a:pt x="429" y="586"/>
                    <a:pt x="364" y="666"/>
                  </a:cubicBezTo>
                  <a:cubicBezTo>
                    <a:pt x="315" y="726"/>
                    <a:pt x="134" y="723"/>
                    <a:pt x="79" y="6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4" name="Freeform 12"/>
            <p:cNvSpPr/>
            <p:nvPr/>
          </p:nvSpPr>
          <p:spPr>
            <a:xfrm>
              <a:off x="7833600" y="5054400"/>
              <a:ext cx="154800" cy="261720"/>
            </a:xfrm>
            <a:custGeom>
              <a:avLst/>
              <a:gdLst/>
              <a:ahLst/>
              <a:rect l="0" t="0" r="r" b="b"/>
              <a:pathLst>
                <a:path w="430" h="727">
                  <a:moveTo>
                    <a:pt x="350" y="666"/>
                  </a:moveTo>
                  <a:cubicBezTo>
                    <a:pt x="429" y="583"/>
                    <a:pt x="425" y="213"/>
                    <a:pt x="429" y="29"/>
                  </a:cubicBezTo>
                  <a:cubicBezTo>
                    <a:pt x="317" y="20"/>
                    <a:pt x="206" y="10"/>
                    <a:pt x="95" y="0"/>
                  </a:cubicBezTo>
                  <a:cubicBezTo>
                    <a:pt x="85" y="222"/>
                    <a:pt x="0" y="586"/>
                    <a:pt x="66" y="666"/>
                  </a:cubicBezTo>
                  <a:cubicBezTo>
                    <a:pt x="115" y="726"/>
                    <a:pt x="295" y="723"/>
                    <a:pt x="350" y="6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5" name="Freeform 13"/>
            <p:cNvSpPr/>
            <p:nvPr/>
          </p:nvSpPr>
          <p:spPr>
            <a:xfrm>
              <a:off x="7852320" y="5191200"/>
              <a:ext cx="10080" cy="103680"/>
            </a:xfrm>
            <a:custGeom>
              <a:avLst/>
              <a:gdLst/>
              <a:ahLst/>
              <a:rect l="0" t="0" r="r" b="b"/>
              <a:pathLst>
                <a:path w="28" h="288">
                  <a:moveTo>
                    <a:pt x="27" y="144"/>
                  </a:moveTo>
                  <a:cubicBezTo>
                    <a:pt x="27" y="98"/>
                    <a:pt x="23" y="48"/>
                    <a:pt x="14" y="0"/>
                  </a:cubicBezTo>
                  <a:cubicBezTo>
                    <a:pt x="4" y="48"/>
                    <a:pt x="0" y="98"/>
                    <a:pt x="0" y="144"/>
                  </a:cubicBezTo>
                  <a:cubicBezTo>
                    <a:pt x="4" y="194"/>
                    <a:pt x="4" y="241"/>
                    <a:pt x="14" y="287"/>
                  </a:cubicBezTo>
                  <a:cubicBezTo>
                    <a:pt x="23" y="241"/>
                    <a:pt x="27" y="191"/>
                    <a:pt x="27" y="14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6" name="Freeform 14"/>
            <p:cNvSpPr/>
            <p:nvPr/>
          </p:nvSpPr>
          <p:spPr>
            <a:xfrm>
              <a:off x="7751160" y="5044680"/>
              <a:ext cx="212400" cy="209160"/>
            </a:xfrm>
            <a:custGeom>
              <a:avLst/>
              <a:gdLst/>
              <a:ahLst/>
              <a:rect l="0" t="0" r="r" b="b"/>
              <a:pathLst>
                <a:path w="590" h="581">
                  <a:moveTo>
                    <a:pt x="295" y="580"/>
                  </a:moveTo>
                  <a:cubicBezTo>
                    <a:pt x="393" y="477"/>
                    <a:pt x="589" y="423"/>
                    <a:pt x="589" y="273"/>
                  </a:cubicBezTo>
                  <a:cubicBezTo>
                    <a:pt x="589" y="123"/>
                    <a:pt x="459" y="0"/>
                    <a:pt x="295" y="0"/>
                  </a:cubicBezTo>
                  <a:cubicBezTo>
                    <a:pt x="131" y="0"/>
                    <a:pt x="0" y="123"/>
                    <a:pt x="0" y="273"/>
                  </a:cubicBezTo>
                  <a:cubicBezTo>
                    <a:pt x="0" y="423"/>
                    <a:pt x="196" y="477"/>
                    <a:pt x="295" y="5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7" name="Freeform 15"/>
            <p:cNvSpPr/>
            <p:nvPr/>
          </p:nvSpPr>
          <p:spPr>
            <a:xfrm>
              <a:off x="7596720" y="4586760"/>
              <a:ext cx="177840" cy="319320"/>
            </a:xfrm>
            <a:custGeom>
              <a:avLst/>
              <a:gdLst/>
              <a:ahLst/>
              <a:rect l="0" t="0" r="r" b="b"/>
              <a:pathLst>
                <a:path w="494" h="887">
                  <a:moveTo>
                    <a:pt x="454" y="393"/>
                  </a:moveTo>
                  <a:cubicBezTo>
                    <a:pt x="471" y="743"/>
                    <a:pt x="480" y="690"/>
                    <a:pt x="493" y="839"/>
                  </a:cubicBezTo>
                  <a:cubicBezTo>
                    <a:pt x="432" y="855"/>
                    <a:pt x="371" y="870"/>
                    <a:pt x="310" y="886"/>
                  </a:cubicBezTo>
                  <a:cubicBezTo>
                    <a:pt x="235" y="753"/>
                    <a:pt x="320" y="852"/>
                    <a:pt x="85" y="486"/>
                  </a:cubicBezTo>
                  <a:cubicBezTo>
                    <a:pt x="0" y="350"/>
                    <a:pt x="91" y="29"/>
                    <a:pt x="143" y="9"/>
                  </a:cubicBezTo>
                  <a:cubicBezTo>
                    <a:pt x="176" y="0"/>
                    <a:pt x="448" y="213"/>
                    <a:pt x="454" y="39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8" name="Freeform 16"/>
            <p:cNvSpPr/>
            <p:nvPr/>
          </p:nvSpPr>
          <p:spPr>
            <a:xfrm>
              <a:off x="7637760" y="4650120"/>
              <a:ext cx="124200" cy="253440"/>
            </a:xfrm>
            <a:custGeom>
              <a:avLst/>
              <a:gdLst/>
              <a:ahLst/>
              <a:rect l="0" t="0" r="r" b="b"/>
              <a:pathLst>
                <a:path w="345" h="704">
                  <a:moveTo>
                    <a:pt x="262" y="236"/>
                  </a:moveTo>
                  <a:cubicBezTo>
                    <a:pt x="324" y="576"/>
                    <a:pt x="317" y="527"/>
                    <a:pt x="344" y="673"/>
                  </a:cubicBezTo>
                  <a:cubicBezTo>
                    <a:pt x="304" y="683"/>
                    <a:pt x="263" y="693"/>
                    <a:pt x="223" y="703"/>
                  </a:cubicBezTo>
                  <a:cubicBezTo>
                    <a:pt x="164" y="565"/>
                    <a:pt x="223" y="679"/>
                    <a:pt x="46" y="289"/>
                  </a:cubicBezTo>
                  <a:cubicBezTo>
                    <a:pt x="0" y="190"/>
                    <a:pt x="26" y="26"/>
                    <a:pt x="75" y="10"/>
                  </a:cubicBezTo>
                  <a:cubicBezTo>
                    <a:pt x="108" y="0"/>
                    <a:pt x="236" y="96"/>
                    <a:pt x="262" y="2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9" name="Freeform 17"/>
            <p:cNvSpPr/>
            <p:nvPr/>
          </p:nvSpPr>
          <p:spPr>
            <a:xfrm>
              <a:off x="7939440" y="4586760"/>
              <a:ext cx="179640" cy="319320"/>
            </a:xfrm>
            <a:custGeom>
              <a:avLst/>
              <a:gdLst/>
              <a:ahLst/>
              <a:rect l="0" t="0" r="r" b="b"/>
              <a:pathLst>
                <a:path w="499" h="887">
                  <a:moveTo>
                    <a:pt x="39" y="393"/>
                  </a:moveTo>
                  <a:cubicBezTo>
                    <a:pt x="23" y="743"/>
                    <a:pt x="13" y="690"/>
                    <a:pt x="0" y="839"/>
                  </a:cubicBezTo>
                  <a:cubicBezTo>
                    <a:pt x="61" y="855"/>
                    <a:pt x="122" y="870"/>
                    <a:pt x="183" y="886"/>
                  </a:cubicBezTo>
                  <a:cubicBezTo>
                    <a:pt x="259" y="753"/>
                    <a:pt x="173" y="852"/>
                    <a:pt x="410" y="486"/>
                  </a:cubicBezTo>
                  <a:cubicBezTo>
                    <a:pt x="498" y="350"/>
                    <a:pt x="403" y="29"/>
                    <a:pt x="350" y="9"/>
                  </a:cubicBezTo>
                  <a:cubicBezTo>
                    <a:pt x="318" y="0"/>
                    <a:pt x="46" y="213"/>
                    <a:pt x="39" y="39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0" name="Freeform 18"/>
            <p:cNvSpPr/>
            <p:nvPr/>
          </p:nvSpPr>
          <p:spPr>
            <a:xfrm>
              <a:off x="7952400" y="4650120"/>
              <a:ext cx="124200" cy="254520"/>
            </a:xfrm>
            <a:custGeom>
              <a:avLst/>
              <a:gdLst/>
              <a:ahLst/>
              <a:rect l="0" t="0" r="r" b="b"/>
              <a:pathLst>
                <a:path w="345" h="707">
                  <a:moveTo>
                    <a:pt x="82" y="236"/>
                  </a:moveTo>
                  <a:cubicBezTo>
                    <a:pt x="19" y="576"/>
                    <a:pt x="27" y="527"/>
                    <a:pt x="0" y="673"/>
                  </a:cubicBezTo>
                  <a:cubicBezTo>
                    <a:pt x="39" y="684"/>
                    <a:pt x="79" y="695"/>
                    <a:pt x="118" y="706"/>
                  </a:cubicBezTo>
                  <a:cubicBezTo>
                    <a:pt x="178" y="569"/>
                    <a:pt x="118" y="684"/>
                    <a:pt x="298" y="294"/>
                  </a:cubicBezTo>
                  <a:cubicBezTo>
                    <a:pt x="344" y="190"/>
                    <a:pt x="321" y="26"/>
                    <a:pt x="268" y="10"/>
                  </a:cubicBezTo>
                  <a:cubicBezTo>
                    <a:pt x="236" y="0"/>
                    <a:pt x="109" y="96"/>
                    <a:pt x="82" y="2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1" name="Freeform 19"/>
            <p:cNvSpPr/>
            <p:nvPr/>
          </p:nvSpPr>
          <p:spPr>
            <a:xfrm>
              <a:off x="7594200" y="4781880"/>
              <a:ext cx="525960" cy="385560"/>
            </a:xfrm>
            <a:custGeom>
              <a:avLst/>
              <a:gdLst/>
              <a:ahLst/>
              <a:rect l="0" t="0" r="r" b="b"/>
              <a:pathLst>
                <a:path w="1461" h="1071">
                  <a:moveTo>
                    <a:pt x="730" y="0"/>
                  </a:moveTo>
                  <a:cubicBezTo>
                    <a:pt x="399" y="0"/>
                    <a:pt x="248" y="144"/>
                    <a:pt x="248" y="343"/>
                  </a:cubicBezTo>
                  <a:cubicBezTo>
                    <a:pt x="248" y="510"/>
                    <a:pt x="0" y="757"/>
                    <a:pt x="223" y="920"/>
                  </a:cubicBezTo>
                  <a:cubicBezTo>
                    <a:pt x="330" y="1000"/>
                    <a:pt x="514" y="1070"/>
                    <a:pt x="730" y="1070"/>
                  </a:cubicBezTo>
                  <a:cubicBezTo>
                    <a:pt x="946" y="1070"/>
                    <a:pt x="1129" y="1000"/>
                    <a:pt x="1238" y="920"/>
                  </a:cubicBezTo>
                  <a:cubicBezTo>
                    <a:pt x="1460" y="754"/>
                    <a:pt x="1211" y="510"/>
                    <a:pt x="1211" y="343"/>
                  </a:cubicBezTo>
                  <a:cubicBezTo>
                    <a:pt x="1211" y="144"/>
                    <a:pt x="1064" y="0"/>
                    <a:pt x="73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2" name="Freeform 20"/>
            <p:cNvSpPr/>
            <p:nvPr/>
          </p:nvSpPr>
          <p:spPr>
            <a:xfrm>
              <a:off x="7651800" y="4831200"/>
              <a:ext cx="412920" cy="323280"/>
            </a:xfrm>
            <a:custGeom>
              <a:avLst/>
              <a:gdLst/>
              <a:ahLst/>
              <a:rect l="0" t="0" r="r" b="b"/>
              <a:pathLst>
                <a:path w="1147" h="898">
                  <a:moveTo>
                    <a:pt x="528" y="40"/>
                  </a:moveTo>
                  <a:cubicBezTo>
                    <a:pt x="557" y="0"/>
                    <a:pt x="583" y="0"/>
                    <a:pt x="613" y="40"/>
                  </a:cubicBezTo>
                  <a:cubicBezTo>
                    <a:pt x="681" y="130"/>
                    <a:pt x="790" y="324"/>
                    <a:pt x="796" y="484"/>
                  </a:cubicBezTo>
                  <a:cubicBezTo>
                    <a:pt x="921" y="467"/>
                    <a:pt x="1061" y="473"/>
                    <a:pt x="1091" y="541"/>
                  </a:cubicBezTo>
                  <a:cubicBezTo>
                    <a:pt x="1146" y="674"/>
                    <a:pt x="885" y="897"/>
                    <a:pt x="574" y="897"/>
                  </a:cubicBezTo>
                  <a:cubicBezTo>
                    <a:pt x="259" y="897"/>
                    <a:pt x="0" y="674"/>
                    <a:pt x="57" y="541"/>
                  </a:cubicBezTo>
                  <a:cubicBezTo>
                    <a:pt x="79" y="473"/>
                    <a:pt x="224" y="467"/>
                    <a:pt x="344" y="484"/>
                  </a:cubicBezTo>
                  <a:cubicBezTo>
                    <a:pt x="352" y="324"/>
                    <a:pt x="459" y="130"/>
                    <a:pt x="528" y="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3" name="Freeform 21"/>
            <p:cNvSpPr/>
            <p:nvPr/>
          </p:nvSpPr>
          <p:spPr>
            <a:xfrm>
              <a:off x="7763040" y="5062680"/>
              <a:ext cx="188640" cy="66240"/>
            </a:xfrm>
            <a:custGeom>
              <a:avLst/>
              <a:gdLst/>
              <a:ahLst/>
              <a:rect l="0" t="0" r="r" b="b"/>
              <a:pathLst>
                <a:path w="524" h="184">
                  <a:moveTo>
                    <a:pt x="114" y="67"/>
                  </a:moveTo>
                  <a:cubicBezTo>
                    <a:pt x="150" y="70"/>
                    <a:pt x="189" y="61"/>
                    <a:pt x="219" y="40"/>
                  </a:cubicBezTo>
                  <a:cubicBezTo>
                    <a:pt x="235" y="30"/>
                    <a:pt x="248" y="17"/>
                    <a:pt x="262" y="0"/>
                  </a:cubicBezTo>
                  <a:cubicBezTo>
                    <a:pt x="271" y="17"/>
                    <a:pt x="287" y="30"/>
                    <a:pt x="304" y="40"/>
                  </a:cubicBezTo>
                  <a:cubicBezTo>
                    <a:pt x="337" y="61"/>
                    <a:pt x="372" y="70"/>
                    <a:pt x="409" y="67"/>
                  </a:cubicBezTo>
                  <a:cubicBezTo>
                    <a:pt x="445" y="67"/>
                    <a:pt x="481" y="53"/>
                    <a:pt x="507" y="30"/>
                  </a:cubicBezTo>
                  <a:cubicBezTo>
                    <a:pt x="523" y="17"/>
                    <a:pt x="438" y="183"/>
                    <a:pt x="262" y="183"/>
                  </a:cubicBezTo>
                  <a:cubicBezTo>
                    <a:pt x="85" y="183"/>
                    <a:pt x="0" y="17"/>
                    <a:pt x="16" y="30"/>
                  </a:cubicBezTo>
                  <a:cubicBezTo>
                    <a:pt x="42" y="50"/>
                    <a:pt x="78" y="64"/>
                    <a:pt x="114" y="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4" name="Freeform 22"/>
            <p:cNvSpPr/>
            <p:nvPr/>
          </p:nvSpPr>
          <p:spPr>
            <a:xfrm>
              <a:off x="7699320" y="4870800"/>
              <a:ext cx="115920" cy="150840"/>
            </a:xfrm>
            <a:custGeom>
              <a:avLst/>
              <a:gdLst/>
              <a:ahLst/>
              <a:rect l="0" t="0" r="r" b="b"/>
              <a:pathLst>
                <a:path w="322" h="419">
                  <a:moveTo>
                    <a:pt x="206" y="41"/>
                  </a:moveTo>
                  <a:cubicBezTo>
                    <a:pt x="108" y="0"/>
                    <a:pt x="42" y="97"/>
                    <a:pt x="26" y="150"/>
                  </a:cubicBezTo>
                  <a:cubicBezTo>
                    <a:pt x="0" y="230"/>
                    <a:pt x="33" y="320"/>
                    <a:pt x="42" y="341"/>
                  </a:cubicBezTo>
                  <a:cubicBezTo>
                    <a:pt x="50" y="354"/>
                    <a:pt x="121" y="418"/>
                    <a:pt x="282" y="357"/>
                  </a:cubicBezTo>
                  <a:cubicBezTo>
                    <a:pt x="278" y="357"/>
                    <a:pt x="321" y="267"/>
                    <a:pt x="302" y="184"/>
                  </a:cubicBezTo>
                  <a:cubicBezTo>
                    <a:pt x="270" y="136"/>
                    <a:pt x="291" y="74"/>
                    <a:pt x="206" y="4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5" name="Freeform 23"/>
            <p:cNvSpPr/>
            <p:nvPr/>
          </p:nvSpPr>
          <p:spPr>
            <a:xfrm>
              <a:off x="7696800" y="4873320"/>
              <a:ext cx="111240" cy="139680"/>
            </a:xfrm>
            <a:custGeom>
              <a:avLst/>
              <a:gdLst/>
              <a:ahLst/>
              <a:rect l="0" t="0" r="r" b="b"/>
              <a:pathLst>
                <a:path w="309" h="388">
                  <a:moveTo>
                    <a:pt x="272" y="67"/>
                  </a:moveTo>
                  <a:cubicBezTo>
                    <a:pt x="258" y="50"/>
                    <a:pt x="245" y="37"/>
                    <a:pt x="230" y="27"/>
                  </a:cubicBezTo>
                  <a:cubicBezTo>
                    <a:pt x="223" y="20"/>
                    <a:pt x="213" y="16"/>
                    <a:pt x="203" y="13"/>
                  </a:cubicBezTo>
                  <a:cubicBezTo>
                    <a:pt x="193" y="9"/>
                    <a:pt x="184" y="6"/>
                    <a:pt x="173" y="6"/>
                  </a:cubicBezTo>
                  <a:cubicBezTo>
                    <a:pt x="134" y="0"/>
                    <a:pt x="95" y="20"/>
                    <a:pt x="69" y="46"/>
                  </a:cubicBezTo>
                  <a:cubicBezTo>
                    <a:pt x="42" y="73"/>
                    <a:pt x="20" y="111"/>
                    <a:pt x="10" y="150"/>
                  </a:cubicBezTo>
                  <a:cubicBezTo>
                    <a:pt x="0" y="190"/>
                    <a:pt x="3" y="233"/>
                    <a:pt x="14" y="273"/>
                  </a:cubicBezTo>
                  <a:cubicBezTo>
                    <a:pt x="17" y="293"/>
                    <a:pt x="23" y="313"/>
                    <a:pt x="33" y="330"/>
                  </a:cubicBezTo>
                  <a:cubicBezTo>
                    <a:pt x="34" y="332"/>
                    <a:pt x="35" y="335"/>
                    <a:pt x="36" y="337"/>
                  </a:cubicBezTo>
                  <a:cubicBezTo>
                    <a:pt x="36" y="340"/>
                    <a:pt x="36" y="343"/>
                    <a:pt x="36" y="346"/>
                  </a:cubicBezTo>
                  <a:cubicBezTo>
                    <a:pt x="37" y="348"/>
                    <a:pt x="38" y="349"/>
                    <a:pt x="39" y="350"/>
                  </a:cubicBezTo>
                  <a:cubicBezTo>
                    <a:pt x="42" y="353"/>
                    <a:pt x="45" y="356"/>
                    <a:pt x="53" y="359"/>
                  </a:cubicBezTo>
                  <a:cubicBezTo>
                    <a:pt x="62" y="367"/>
                    <a:pt x="69" y="370"/>
                    <a:pt x="78" y="374"/>
                  </a:cubicBezTo>
                  <a:cubicBezTo>
                    <a:pt x="115" y="387"/>
                    <a:pt x="151" y="387"/>
                    <a:pt x="187" y="383"/>
                  </a:cubicBezTo>
                  <a:cubicBezTo>
                    <a:pt x="223" y="377"/>
                    <a:pt x="255" y="367"/>
                    <a:pt x="288" y="350"/>
                  </a:cubicBezTo>
                  <a:cubicBezTo>
                    <a:pt x="255" y="356"/>
                    <a:pt x="219" y="367"/>
                    <a:pt x="187" y="367"/>
                  </a:cubicBezTo>
                  <a:cubicBezTo>
                    <a:pt x="155" y="367"/>
                    <a:pt x="118" y="363"/>
                    <a:pt x="88" y="350"/>
                  </a:cubicBezTo>
                  <a:cubicBezTo>
                    <a:pt x="82" y="346"/>
                    <a:pt x="75" y="343"/>
                    <a:pt x="69" y="337"/>
                  </a:cubicBezTo>
                  <a:cubicBezTo>
                    <a:pt x="66" y="333"/>
                    <a:pt x="62" y="333"/>
                    <a:pt x="62" y="330"/>
                  </a:cubicBezTo>
                  <a:cubicBezTo>
                    <a:pt x="61" y="328"/>
                    <a:pt x="60" y="326"/>
                    <a:pt x="59" y="324"/>
                  </a:cubicBezTo>
                  <a:cubicBezTo>
                    <a:pt x="53" y="306"/>
                    <a:pt x="49" y="290"/>
                    <a:pt x="42" y="273"/>
                  </a:cubicBezTo>
                  <a:cubicBezTo>
                    <a:pt x="36" y="237"/>
                    <a:pt x="33" y="200"/>
                    <a:pt x="42" y="167"/>
                  </a:cubicBezTo>
                  <a:cubicBezTo>
                    <a:pt x="49" y="133"/>
                    <a:pt x="69" y="103"/>
                    <a:pt x="91" y="80"/>
                  </a:cubicBezTo>
                  <a:cubicBezTo>
                    <a:pt x="115" y="56"/>
                    <a:pt x="144" y="40"/>
                    <a:pt x="173" y="43"/>
                  </a:cubicBezTo>
                  <a:cubicBezTo>
                    <a:pt x="181" y="43"/>
                    <a:pt x="190" y="43"/>
                    <a:pt x="197" y="46"/>
                  </a:cubicBezTo>
                  <a:cubicBezTo>
                    <a:pt x="203" y="50"/>
                    <a:pt x="213" y="50"/>
                    <a:pt x="219" y="53"/>
                  </a:cubicBezTo>
                  <a:cubicBezTo>
                    <a:pt x="236" y="59"/>
                    <a:pt x="249" y="70"/>
                    <a:pt x="258" y="83"/>
                  </a:cubicBezTo>
                  <a:cubicBezTo>
                    <a:pt x="282" y="103"/>
                    <a:pt x="298" y="136"/>
                    <a:pt x="308" y="176"/>
                  </a:cubicBezTo>
                  <a:cubicBezTo>
                    <a:pt x="308" y="136"/>
                    <a:pt x="294" y="99"/>
                    <a:pt x="272" y="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6" name="Freeform 24"/>
            <p:cNvSpPr/>
            <p:nvPr/>
          </p:nvSpPr>
          <p:spPr>
            <a:xfrm>
              <a:off x="7732440" y="4911840"/>
              <a:ext cx="61560" cy="76680"/>
            </a:xfrm>
            <a:custGeom>
              <a:avLst/>
              <a:gdLst/>
              <a:ahLst/>
              <a:rect l="0" t="0" r="r" b="b"/>
              <a:pathLst>
                <a:path w="171" h="213">
                  <a:moveTo>
                    <a:pt x="0" y="106"/>
                  </a:moveTo>
                  <a:cubicBezTo>
                    <a:pt x="0" y="125"/>
                    <a:pt x="3" y="143"/>
                    <a:pt x="11" y="159"/>
                  </a:cubicBezTo>
                  <a:cubicBezTo>
                    <a:pt x="18" y="176"/>
                    <a:pt x="29" y="189"/>
                    <a:pt x="43" y="198"/>
                  </a:cubicBezTo>
                  <a:cubicBezTo>
                    <a:pt x="56" y="207"/>
                    <a:pt x="70" y="212"/>
                    <a:pt x="85" y="212"/>
                  </a:cubicBezTo>
                  <a:cubicBezTo>
                    <a:pt x="100" y="212"/>
                    <a:pt x="114" y="207"/>
                    <a:pt x="128" y="198"/>
                  </a:cubicBezTo>
                  <a:cubicBezTo>
                    <a:pt x="141" y="189"/>
                    <a:pt x="151" y="176"/>
                    <a:pt x="159" y="159"/>
                  </a:cubicBezTo>
                  <a:cubicBezTo>
                    <a:pt x="166" y="143"/>
                    <a:pt x="170" y="125"/>
                    <a:pt x="170" y="106"/>
                  </a:cubicBezTo>
                  <a:cubicBezTo>
                    <a:pt x="170" y="88"/>
                    <a:pt x="166" y="69"/>
                    <a:pt x="159" y="53"/>
                  </a:cubicBezTo>
                  <a:cubicBezTo>
                    <a:pt x="151" y="37"/>
                    <a:pt x="141" y="23"/>
                    <a:pt x="128" y="14"/>
                  </a:cubicBezTo>
                  <a:cubicBezTo>
                    <a:pt x="114" y="5"/>
                    <a:pt x="100" y="0"/>
                    <a:pt x="85" y="0"/>
                  </a:cubicBezTo>
                  <a:cubicBezTo>
                    <a:pt x="70" y="0"/>
                    <a:pt x="56" y="5"/>
                    <a:pt x="43" y="14"/>
                  </a:cubicBezTo>
                  <a:cubicBezTo>
                    <a:pt x="29" y="23"/>
                    <a:pt x="18" y="37"/>
                    <a:pt x="11" y="53"/>
                  </a:cubicBezTo>
                  <a:cubicBezTo>
                    <a:pt x="3" y="69"/>
                    <a:pt x="0" y="88"/>
                    <a:pt x="0" y="10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7" name="Freeform 25"/>
            <p:cNvSpPr/>
            <p:nvPr/>
          </p:nvSpPr>
          <p:spPr>
            <a:xfrm>
              <a:off x="7900920" y="4870800"/>
              <a:ext cx="114480" cy="150840"/>
            </a:xfrm>
            <a:custGeom>
              <a:avLst/>
              <a:gdLst/>
              <a:ahLst/>
              <a:rect l="0" t="0" r="r" b="b"/>
              <a:pathLst>
                <a:path w="318" h="419">
                  <a:moveTo>
                    <a:pt x="111" y="41"/>
                  </a:moveTo>
                  <a:cubicBezTo>
                    <a:pt x="209" y="0"/>
                    <a:pt x="274" y="97"/>
                    <a:pt x="290" y="150"/>
                  </a:cubicBezTo>
                  <a:cubicBezTo>
                    <a:pt x="317" y="230"/>
                    <a:pt x="284" y="320"/>
                    <a:pt x="274" y="341"/>
                  </a:cubicBezTo>
                  <a:cubicBezTo>
                    <a:pt x="268" y="354"/>
                    <a:pt x="196" y="418"/>
                    <a:pt x="35" y="357"/>
                  </a:cubicBezTo>
                  <a:cubicBezTo>
                    <a:pt x="39" y="357"/>
                    <a:pt x="0" y="267"/>
                    <a:pt x="16" y="184"/>
                  </a:cubicBezTo>
                  <a:cubicBezTo>
                    <a:pt x="47" y="136"/>
                    <a:pt x="25" y="74"/>
                    <a:pt x="111" y="4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8" name="Freeform 26"/>
            <p:cNvSpPr/>
            <p:nvPr/>
          </p:nvSpPr>
          <p:spPr>
            <a:xfrm>
              <a:off x="7906680" y="4874400"/>
              <a:ext cx="111240" cy="138240"/>
            </a:xfrm>
            <a:custGeom>
              <a:avLst/>
              <a:gdLst/>
              <a:ahLst/>
              <a:rect l="0" t="0" r="r" b="b"/>
              <a:pathLst>
                <a:path w="309" h="384">
                  <a:moveTo>
                    <a:pt x="49" y="77"/>
                  </a:moveTo>
                  <a:cubicBezTo>
                    <a:pt x="62" y="64"/>
                    <a:pt x="76" y="53"/>
                    <a:pt x="88" y="46"/>
                  </a:cubicBezTo>
                  <a:cubicBezTo>
                    <a:pt x="95" y="43"/>
                    <a:pt x="104" y="40"/>
                    <a:pt x="112" y="40"/>
                  </a:cubicBezTo>
                  <a:cubicBezTo>
                    <a:pt x="118" y="37"/>
                    <a:pt x="128" y="37"/>
                    <a:pt x="134" y="37"/>
                  </a:cubicBezTo>
                  <a:cubicBezTo>
                    <a:pt x="164" y="37"/>
                    <a:pt x="197" y="50"/>
                    <a:pt x="216" y="73"/>
                  </a:cubicBezTo>
                  <a:cubicBezTo>
                    <a:pt x="239" y="96"/>
                    <a:pt x="259" y="130"/>
                    <a:pt x="265" y="160"/>
                  </a:cubicBezTo>
                  <a:cubicBezTo>
                    <a:pt x="271" y="194"/>
                    <a:pt x="271" y="229"/>
                    <a:pt x="265" y="266"/>
                  </a:cubicBezTo>
                  <a:cubicBezTo>
                    <a:pt x="262" y="284"/>
                    <a:pt x="255" y="303"/>
                    <a:pt x="249" y="316"/>
                  </a:cubicBezTo>
                  <a:cubicBezTo>
                    <a:pt x="248" y="319"/>
                    <a:pt x="247" y="321"/>
                    <a:pt x="246" y="324"/>
                  </a:cubicBezTo>
                  <a:cubicBezTo>
                    <a:pt x="243" y="327"/>
                    <a:pt x="239" y="327"/>
                    <a:pt x="239" y="330"/>
                  </a:cubicBezTo>
                  <a:cubicBezTo>
                    <a:pt x="232" y="333"/>
                    <a:pt x="226" y="340"/>
                    <a:pt x="219" y="343"/>
                  </a:cubicBezTo>
                  <a:cubicBezTo>
                    <a:pt x="189" y="356"/>
                    <a:pt x="157" y="364"/>
                    <a:pt x="121" y="359"/>
                  </a:cubicBezTo>
                  <a:cubicBezTo>
                    <a:pt x="88" y="359"/>
                    <a:pt x="52" y="353"/>
                    <a:pt x="19" y="343"/>
                  </a:cubicBezTo>
                  <a:cubicBezTo>
                    <a:pt x="52" y="359"/>
                    <a:pt x="85" y="370"/>
                    <a:pt x="121" y="377"/>
                  </a:cubicBezTo>
                  <a:cubicBezTo>
                    <a:pt x="157" y="383"/>
                    <a:pt x="194" y="380"/>
                    <a:pt x="229" y="367"/>
                  </a:cubicBezTo>
                  <a:cubicBezTo>
                    <a:pt x="239" y="364"/>
                    <a:pt x="246" y="359"/>
                    <a:pt x="255" y="353"/>
                  </a:cubicBezTo>
                  <a:cubicBezTo>
                    <a:pt x="259" y="350"/>
                    <a:pt x="265" y="346"/>
                    <a:pt x="268" y="343"/>
                  </a:cubicBezTo>
                  <a:cubicBezTo>
                    <a:pt x="269" y="342"/>
                    <a:pt x="270" y="341"/>
                    <a:pt x="271" y="340"/>
                  </a:cubicBezTo>
                  <a:cubicBezTo>
                    <a:pt x="272" y="339"/>
                    <a:pt x="273" y="338"/>
                    <a:pt x="275" y="337"/>
                  </a:cubicBezTo>
                  <a:cubicBezTo>
                    <a:pt x="275" y="336"/>
                    <a:pt x="275" y="335"/>
                    <a:pt x="275" y="333"/>
                  </a:cubicBezTo>
                  <a:cubicBezTo>
                    <a:pt x="276" y="332"/>
                    <a:pt x="277" y="331"/>
                    <a:pt x="279" y="330"/>
                  </a:cubicBezTo>
                  <a:cubicBezTo>
                    <a:pt x="285" y="310"/>
                    <a:pt x="292" y="293"/>
                    <a:pt x="298" y="273"/>
                  </a:cubicBezTo>
                  <a:cubicBezTo>
                    <a:pt x="308" y="234"/>
                    <a:pt x="308" y="194"/>
                    <a:pt x="301" y="150"/>
                  </a:cubicBezTo>
                  <a:cubicBezTo>
                    <a:pt x="292" y="110"/>
                    <a:pt x="268" y="73"/>
                    <a:pt x="243" y="46"/>
                  </a:cubicBezTo>
                  <a:cubicBezTo>
                    <a:pt x="213" y="20"/>
                    <a:pt x="177" y="0"/>
                    <a:pt x="137" y="6"/>
                  </a:cubicBezTo>
                  <a:cubicBezTo>
                    <a:pt x="128" y="6"/>
                    <a:pt x="118" y="9"/>
                    <a:pt x="109" y="13"/>
                  </a:cubicBezTo>
                  <a:cubicBezTo>
                    <a:pt x="98" y="17"/>
                    <a:pt x="92" y="20"/>
                    <a:pt x="82" y="27"/>
                  </a:cubicBezTo>
                  <a:cubicBezTo>
                    <a:pt x="66" y="37"/>
                    <a:pt x="52" y="50"/>
                    <a:pt x="39" y="67"/>
                  </a:cubicBezTo>
                  <a:cubicBezTo>
                    <a:pt x="16" y="93"/>
                    <a:pt x="3" y="133"/>
                    <a:pt x="0" y="173"/>
                  </a:cubicBezTo>
                  <a:cubicBezTo>
                    <a:pt x="10" y="136"/>
                    <a:pt x="23" y="99"/>
                    <a:pt x="49" y="7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9" name="Freeform 27"/>
            <p:cNvSpPr/>
            <p:nvPr/>
          </p:nvSpPr>
          <p:spPr>
            <a:xfrm>
              <a:off x="7921800" y="4911840"/>
              <a:ext cx="61560" cy="76680"/>
            </a:xfrm>
            <a:custGeom>
              <a:avLst/>
              <a:gdLst/>
              <a:ahLst/>
              <a:rect l="0" t="0" r="r" b="b"/>
              <a:pathLst>
                <a:path w="171" h="213">
                  <a:moveTo>
                    <a:pt x="0" y="106"/>
                  </a:moveTo>
                  <a:cubicBezTo>
                    <a:pt x="0" y="125"/>
                    <a:pt x="4" y="143"/>
                    <a:pt x="12" y="159"/>
                  </a:cubicBezTo>
                  <a:cubicBezTo>
                    <a:pt x="19" y="176"/>
                    <a:pt x="30" y="189"/>
                    <a:pt x="43" y="198"/>
                  </a:cubicBezTo>
                  <a:cubicBezTo>
                    <a:pt x="55" y="207"/>
                    <a:pt x="70" y="212"/>
                    <a:pt x="85" y="212"/>
                  </a:cubicBezTo>
                  <a:cubicBezTo>
                    <a:pt x="100" y="212"/>
                    <a:pt x="115" y="207"/>
                    <a:pt x="128" y="198"/>
                  </a:cubicBezTo>
                  <a:cubicBezTo>
                    <a:pt x="140" y="189"/>
                    <a:pt x="151" y="176"/>
                    <a:pt x="159" y="159"/>
                  </a:cubicBezTo>
                  <a:cubicBezTo>
                    <a:pt x="166" y="143"/>
                    <a:pt x="170" y="125"/>
                    <a:pt x="170" y="106"/>
                  </a:cubicBezTo>
                  <a:cubicBezTo>
                    <a:pt x="170" y="88"/>
                    <a:pt x="166" y="69"/>
                    <a:pt x="159" y="53"/>
                  </a:cubicBezTo>
                  <a:cubicBezTo>
                    <a:pt x="151" y="37"/>
                    <a:pt x="140" y="23"/>
                    <a:pt x="128" y="14"/>
                  </a:cubicBezTo>
                  <a:cubicBezTo>
                    <a:pt x="115" y="5"/>
                    <a:pt x="100" y="0"/>
                    <a:pt x="85" y="0"/>
                  </a:cubicBezTo>
                  <a:cubicBezTo>
                    <a:pt x="70" y="0"/>
                    <a:pt x="55" y="5"/>
                    <a:pt x="43" y="14"/>
                  </a:cubicBezTo>
                  <a:cubicBezTo>
                    <a:pt x="30" y="23"/>
                    <a:pt x="19" y="37"/>
                    <a:pt x="12" y="53"/>
                  </a:cubicBezTo>
                  <a:cubicBezTo>
                    <a:pt x="4" y="69"/>
                    <a:pt x="0" y="88"/>
                    <a:pt x="0" y="10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0" name="Freeform 28"/>
            <p:cNvSpPr/>
            <p:nvPr/>
          </p:nvSpPr>
          <p:spPr>
            <a:xfrm>
              <a:off x="7826400" y="5047200"/>
              <a:ext cx="62640" cy="53280"/>
            </a:xfrm>
            <a:custGeom>
              <a:avLst/>
              <a:gdLst/>
              <a:ahLst/>
              <a:rect l="0" t="0" r="r" b="b"/>
              <a:pathLst>
                <a:path w="174" h="148">
                  <a:moveTo>
                    <a:pt x="173" y="0"/>
                  </a:moveTo>
                  <a:cubicBezTo>
                    <a:pt x="116" y="0"/>
                    <a:pt x="58" y="0"/>
                    <a:pt x="0" y="0"/>
                  </a:cubicBezTo>
                  <a:cubicBezTo>
                    <a:pt x="0" y="49"/>
                    <a:pt x="0" y="98"/>
                    <a:pt x="0" y="147"/>
                  </a:cubicBezTo>
                  <a:cubicBezTo>
                    <a:pt x="58" y="147"/>
                    <a:pt x="116" y="147"/>
                    <a:pt x="173" y="147"/>
                  </a:cubicBezTo>
                  <a:cubicBezTo>
                    <a:pt x="173" y="98"/>
                    <a:pt x="173" y="49"/>
                    <a:pt x="173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1" name="Freeform 29"/>
            <p:cNvSpPr/>
            <p:nvPr/>
          </p:nvSpPr>
          <p:spPr>
            <a:xfrm>
              <a:off x="7740360" y="5002560"/>
              <a:ext cx="236160" cy="87120"/>
            </a:xfrm>
            <a:custGeom>
              <a:avLst/>
              <a:gdLst/>
              <a:ahLst/>
              <a:rect l="0" t="0" r="r" b="b"/>
              <a:pathLst>
                <a:path w="656" h="242">
                  <a:moveTo>
                    <a:pt x="161" y="204"/>
                  </a:moveTo>
                  <a:cubicBezTo>
                    <a:pt x="194" y="200"/>
                    <a:pt x="226" y="193"/>
                    <a:pt x="252" y="177"/>
                  </a:cubicBezTo>
                  <a:cubicBezTo>
                    <a:pt x="279" y="160"/>
                    <a:pt x="298" y="138"/>
                    <a:pt x="301" y="114"/>
                  </a:cubicBezTo>
                  <a:cubicBezTo>
                    <a:pt x="309" y="76"/>
                    <a:pt x="317" y="38"/>
                    <a:pt x="325" y="0"/>
                  </a:cubicBezTo>
                  <a:cubicBezTo>
                    <a:pt x="332" y="38"/>
                    <a:pt x="339" y="76"/>
                    <a:pt x="347" y="114"/>
                  </a:cubicBezTo>
                  <a:cubicBezTo>
                    <a:pt x="353" y="141"/>
                    <a:pt x="370" y="160"/>
                    <a:pt x="396" y="177"/>
                  </a:cubicBezTo>
                  <a:cubicBezTo>
                    <a:pt x="422" y="193"/>
                    <a:pt x="455" y="204"/>
                    <a:pt x="488" y="204"/>
                  </a:cubicBezTo>
                  <a:cubicBezTo>
                    <a:pt x="524" y="204"/>
                    <a:pt x="556" y="200"/>
                    <a:pt x="586" y="184"/>
                  </a:cubicBezTo>
                  <a:cubicBezTo>
                    <a:pt x="616" y="170"/>
                    <a:pt x="642" y="147"/>
                    <a:pt x="655" y="117"/>
                  </a:cubicBezTo>
                  <a:cubicBezTo>
                    <a:pt x="651" y="151"/>
                    <a:pt x="632" y="181"/>
                    <a:pt x="602" y="200"/>
                  </a:cubicBezTo>
                  <a:cubicBezTo>
                    <a:pt x="574" y="220"/>
                    <a:pt x="531" y="234"/>
                    <a:pt x="492" y="237"/>
                  </a:cubicBezTo>
                  <a:cubicBezTo>
                    <a:pt x="449" y="241"/>
                    <a:pt x="410" y="231"/>
                    <a:pt x="373" y="210"/>
                  </a:cubicBezTo>
                  <a:cubicBezTo>
                    <a:pt x="353" y="200"/>
                    <a:pt x="340" y="187"/>
                    <a:pt x="328" y="170"/>
                  </a:cubicBezTo>
                  <a:cubicBezTo>
                    <a:pt x="315" y="187"/>
                    <a:pt x="298" y="200"/>
                    <a:pt x="282" y="210"/>
                  </a:cubicBezTo>
                  <a:cubicBezTo>
                    <a:pt x="246" y="231"/>
                    <a:pt x="203" y="241"/>
                    <a:pt x="164" y="237"/>
                  </a:cubicBezTo>
                  <a:cubicBezTo>
                    <a:pt x="124" y="237"/>
                    <a:pt x="82" y="224"/>
                    <a:pt x="52" y="200"/>
                  </a:cubicBezTo>
                  <a:cubicBezTo>
                    <a:pt x="23" y="181"/>
                    <a:pt x="0" y="147"/>
                    <a:pt x="0" y="117"/>
                  </a:cubicBezTo>
                  <a:cubicBezTo>
                    <a:pt x="6" y="144"/>
                    <a:pt x="33" y="167"/>
                    <a:pt x="63" y="184"/>
                  </a:cubicBezTo>
                  <a:cubicBezTo>
                    <a:pt x="92" y="197"/>
                    <a:pt x="128" y="204"/>
                    <a:pt x="161" y="20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2" name="Freeform 30"/>
            <p:cNvSpPr/>
            <p:nvPr/>
          </p:nvSpPr>
          <p:spPr>
            <a:xfrm>
              <a:off x="7810200" y="4987080"/>
              <a:ext cx="96840" cy="43560"/>
            </a:xfrm>
            <a:custGeom>
              <a:avLst/>
              <a:gdLst/>
              <a:ahLst/>
              <a:rect l="0" t="0" r="r" b="b"/>
              <a:pathLst>
                <a:path w="269" h="121">
                  <a:moveTo>
                    <a:pt x="134" y="0"/>
                  </a:moveTo>
                  <a:cubicBezTo>
                    <a:pt x="157" y="0"/>
                    <a:pt x="226" y="0"/>
                    <a:pt x="252" y="21"/>
                  </a:cubicBezTo>
                  <a:cubicBezTo>
                    <a:pt x="268" y="34"/>
                    <a:pt x="255" y="67"/>
                    <a:pt x="213" y="98"/>
                  </a:cubicBezTo>
                  <a:cubicBezTo>
                    <a:pt x="183" y="117"/>
                    <a:pt x="156" y="120"/>
                    <a:pt x="137" y="120"/>
                  </a:cubicBezTo>
                  <a:cubicBezTo>
                    <a:pt x="114" y="120"/>
                    <a:pt x="88" y="114"/>
                    <a:pt x="62" y="98"/>
                  </a:cubicBezTo>
                  <a:cubicBezTo>
                    <a:pt x="10" y="67"/>
                    <a:pt x="0" y="34"/>
                    <a:pt x="16" y="21"/>
                  </a:cubicBezTo>
                  <a:cubicBezTo>
                    <a:pt x="39" y="0"/>
                    <a:pt x="111" y="0"/>
                    <a:pt x="134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grpSp>
        <p:nvGrpSpPr>
          <p:cNvPr id="313" name="Group 31"/>
          <p:cNvGrpSpPr/>
          <p:nvPr/>
        </p:nvGrpSpPr>
        <p:grpSpPr>
          <a:xfrm>
            <a:off x="9090000" y="4770000"/>
            <a:ext cx="270000" cy="360000"/>
            <a:chOff x="9090000" y="4770000"/>
            <a:chExt cx="270000" cy="360000"/>
          </a:xfrm>
        </p:grpSpPr>
        <p:sp>
          <p:nvSpPr>
            <p:cNvPr id="314" name="Freeform 32"/>
            <p:cNvSpPr/>
            <p:nvPr/>
          </p:nvSpPr>
          <p:spPr>
            <a:xfrm>
              <a:off x="9312840" y="5016600"/>
              <a:ext cx="47520" cy="52920"/>
            </a:xfrm>
            <a:custGeom>
              <a:avLst/>
              <a:gdLst/>
              <a:ahLst/>
              <a:rect l="0" t="0" r="r" b="b"/>
              <a:pathLst>
                <a:path w="132" h="147">
                  <a:moveTo>
                    <a:pt x="131" y="73"/>
                  </a:moveTo>
                  <a:cubicBezTo>
                    <a:pt x="131" y="86"/>
                    <a:pt x="128" y="98"/>
                    <a:pt x="123" y="109"/>
                  </a:cubicBezTo>
                  <a:cubicBezTo>
                    <a:pt x="117" y="121"/>
                    <a:pt x="109" y="130"/>
                    <a:pt x="99" y="136"/>
                  </a:cubicBezTo>
                  <a:cubicBezTo>
                    <a:pt x="89" y="143"/>
                    <a:pt x="78" y="146"/>
                    <a:pt x="66" y="146"/>
                  </a:cubicBezTo>
                  <a:cubicBezTo>
                    <a:pt x="54" y="146"/>
                    <a:pt x="43" y="143"/>
                    <a:pt x="33" y="136"/>
                  </a:cubicBezTo>
                  <a:cubicBezTo>
                    <a:pt x="23" y="130"/>
                    <a:pt x="14" y="121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1"/>
                    <a:pt x="3" y="48"/>
                    <a:pt x="9" y="37"/>
                  </a:cubicBezTo>
                  <a:cubicBezTo>
                    <a:pt x="15" y="25"/>
                    <a:pt x="23" y="16"/>
                    <a:pt x="33" y="10"/>
                  </a:cubicBezTo>
                  <a:cubicBezTo>
                    <a:pt x="43" y="3"/>
                    <a:pt x="54" y="0"/>
                    <a:pt x="66" y="0"/>
                  </a:cubicBezTo>
                  <a:cubicBezTo>
                    <a:pt x="78" y="0"/>
                    <a:pt x="89" y="3"/>
                    <a:pt x="99" y="10"/>
                  </a:cubicBezTo>
                  <a:cubicBezTo>
                    <a:pt x="109" y="16"/>
                    <a:pt x="117" y="25"/>
                    <a:pt x="123" y="37"/>
                  </a:cubicBezTo>
                  <a:cubicBezTo>
                    <a:pt x="128" y="48"/>
                    <a:pt x="131" y="61"/>
                    <a:pt x="131" y="7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5" name="Freeform 33"/>
            <p:cNvSpPr/>
            <p:nvPr/>
          </p:nvSpPr>
          <p:spPr>
            <a:xfrm>
              <a:off x="9253800" y="5010480"/>
              <a:ext cx="102960" cy="111240"/>
            </a:xfrm>
            <a:custGeom>
              <a:avLst/>
              <a:gdLst/>
              <a:ahLst/>
              <a:rect l="0" t="0" r="r" b="b"/>
              <a:pathLst>
                <a:path w="286" h="309">
                  <a:moveTo>
                    <a:pt x="235" y="246"/>
                  </a:moveTo>
                  <a:cubicBezTo>
                    <a:pt x="285" y="57"/>
                    <a:pt x="180" y="82"/>
                    <a:pt x="153" y="0"/>
                  </a:cubicBezTo>
                  <a:cubicBezTo>
                    <a:pt x="114" y="19"/>
                    <a:pt x="75" y="39"/>
                    <a:pt x="36" y="58"/>
                  </a:cubicBezTo>
                  <a:cubicBezTo>
                    <a:pt x="36" y="57"/>
                    <a:pt x="0" y="238"/>
                    <a:pt x="35" y="278"/>
                  </a:cubicBezTo>
                  <a:cubicBezTo>
                    <a:pt x="61" y="308"/>
                    <a:pt x="225" y="284"/>
                    <a:pt x="235" y="2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6" name="Freeform 34"/>
            <p:cNvSpPr/>
            <p:nvPr/>
          </p:nvSpPr>
          <p:spPr>
            <a:xfrm>
              <a:off x="9266760" y="5068080"/>
              <a:ext cx="48600" cy="27000"/>
            </a:xfrm>
            <a:custGeom>
              <a:avLst/>
              <a:gdLst/>
              <a:ahLst/>
              <a:rect l="0" t="0" r="r" b="b"/>
              <a:pathLst>
                <a:path w="135" h="75">
                  <a:moveTo>
                    <a:pt x="18" y="37"/>
                  </a:moveTo>
                  <a:cubicBezTo>
                    <a:pt x="28" y="27"/>
                    <a:pt x="39" y="17"/>
                    <a:pt x="52" y="12"/>
                  </a:cubicBezTo>
                  <a:cubicBezTo>
                    <a:pt x="79" y="0"/>
                    <a:pt x="109" y="0"/>
                    <a:pt x="134" y="10"/>
                  </a:cubicBezTo>
                  <a:cubicBezTo>
                    <a:pt x="107" y="10"/>
                    <a:pt x="82" y="12"/>
                    <a:pt x="58" y="24"/>
                  </a:cubicBezTo>
                  <a:cubicBezTo>
                    <a:pt x="46" y="28"/>
                    <a:pt x="35" y="35"/>
                    <a:pt x="25" y="44"/>
                  </a:cubicBezTo>
                  <a:cubicBezTo>
                    <a:pt x="17" y="52"/>
                    <a:pt x="6" y="62"/>
                    <a:pt x="0" y="74"/>
                  </a:cubicBezTo>
                  <a:cubicBezTo>
                    <a:pt x="2" y="60"/>
                    <a:pt x="9" y="47"/>
                    <a:pt x="18" y="3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7" name="Freeform 35"/>
            <p:cNvSpPr/>
            <p:nvPr/>
          </p:nvSpPr>
          <p:spPr>
            <a:xfrm>
              <a:off x="9199800" y="5002200"/>
              <a:ext cx="77400" cy="131040"/>
            </a:xfrm>
            <a:custGeom>
              <a:avLst/>
              <a:gdLst/>
              <a:ahLst/>
              <a:rect l="0" t="0" r="r" b="b"/>
              <a:pathLst>
                <a:path w="215" h="364">
                  <a:moveTo>
                    <a:pt x="175" y="333"/>
                  </a:moveTo>
                  <a:cubicBezTo>
                    <a:pt x="214" y="291"/>
                    <a:pt x="213" y="106"/>
                    <a:pt x="214" y="15"/>
                  </a:cubicBezTo>
                  <a:cubicBezTo>
                    <a:pt x="158" y="10"/>
                    <a:pt x="103" y="5"/>
                    <a:pt x="47" y="0"/>
                  </a:cubicBezTo>
                  <a:cubicBezTo>
                    <a:pt x="46" y="0"/>
                    <a:pt x="0" y="293"/>
                    <a:pt x="33" y="333"/>
                  </a:cubicBezTo>
                  <a:cubicBezTo>
                    <a:pt x="57" y="363"/>
                    <a:pt x="147" y="362"/>
                    <a:pt x="175" y="3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8" name="Freeform 36"/>
            <p:cNvSpPr/>
            <p:nvPr/>
          </p:nvSpPr>
          <p:spPr>
            <a:xfrm>
              <a:off x="9145800" y="5002200"/>
              <a:ext cx="77760" cy="131040"/>
            </a:xfrm>
            <a:custGeom>
              <a:avLst/>
              <a:gdLst/>
              <a:ahLst/>
              <a:rect l="0" t="0" r="r" b="b"/>
              <a:pathLst>
                <a:path w="216" h="364">
                  <a:moveTo>
                    <a:pt x="39" y="333"/>
                  </a:moveTo>
                  <a:cubicBezTo>
                    <a:pt x="0" y="291"/>
                    <a:pt x="1" y="106"/>
                    <a:pt x="0" y="15"/>
                  </a:cubicBezTo>
                  <a:cubicBezTo>
                    <a:pt x="56" y="10"/>
                    <a:pt x="112" y="5"/>
                    <a:pt x="167" y="0"/>
                  </a:cubicBezTo>
                  <a:cubicBezTo>
                    <a:pt x="172" y="111"/>
                    <a:pt x="215" y="294"/>
                    <a:pt x="182" y="333"/>
                  </a:cubicBezTo>
                  <a:cubicBezTo>
                    <a:pt x="158" y="363"/>
                    <a:pt x="67" y="362"/>
                    <a:pt x="39" y="3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9" name="Freeform 37"/>
            <p:cNvSpPr/>
            <p:nvPr/>
          </p:nvSpPr>
          <p:spPr>
            <a:xfrm>
              <a:off x="9208800" y="5070240"/>
              <a:ext cx="5400" cy="52200"/>
            </a:xfrm>
            <a:custGeom>
              <a:avLst/>
              <a:gdLst/>
              <a:ahLst/>
              <a:rect l="0" t="0" r="r" b="b"/>
              <a:pathLst>
                <a:path w="15" h="145">
                  <a:moveTo>
                    <a:pt x="0" y="71"/>
                  </a:moveTo>
                  <a:cubicBezTo>
                    <a:pt x="0" y="48"/>
                    <a:pt x="2" y="24"/>
                    <a:pt x="7" y="0"/>
                  </a:cubicBezTo>
                  <a:cubicBezTo>
                    <a:pt x="12" y="24"/>
                    <a:pt x="14" y="49"/>
                    <a:pt x="14" y="71"/>
                  </a:cubicBezTo>
                  <a:cubicBezTo>
                    <a:pt x="12" y="96"/>
                    <a:pt x="12" y="120"/>
                    <a:pt x="7" y="144"/>
                  </a:cubicBezTo>
                  <a:cubicBezTo>
                    <a:pt x="2" y="120"/>
                    <a:pt x="0" y="95"/>
                    <a:pt x="0" y="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0" name="Freeform 38"/>
            <p:cNvSpPr/>
            <p:nvPr/>
          </p:nvSpPr>
          <p:spPr>
            <a:xfrm>
              <a:off x="9158400" y="4997520"/>
              <a:ext cx="106560" cy="104400"/>
            </a:xfrm>
            <a:custGeom>
              <a:avLst/>
              <a:gdLst/>
              <a:ahLst/>
              <a:rect l="0" t="0" r="r" b="b"/>
              <a:pathLst>
                <a:path w="296" h="290">
                  <a:moveTo>
                    <a:pt x="148" y="289"/>
                  </a:moveTo>
                  <a:cubicBezTo>
                    <a:pt x="99" y="238"/>
                    <a:pt x="0" y="212"/>
                    <a:pt x="0" y="136"/>
                  </a:cubicBezTo>
                  <a:cubicBezTo>
                    <a:pt x="0" y="61"/>
                    <a:pt x="66" y="0"/>
                    <a:pt x="148" y="0"/>
                  </a:cubicBezTo>
                  <a:cubicBezTo>
                    <a:pt x="230" y="0"/>
                    <a:pt x="295" y="61"/>
                    <a:pt x="295" y="136"/>
                  </a:cubicBezTo>
                  <a:cubicBezTo>
                    <a:pt x="295" y="212"/>
                    <a:pt x="197" y="238"/>
                    <a:pt x="148" y="28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1" name="Freeform 39"/>
            <p:cNvSpPr/>
            <p:nvPr/>
          </p:nvSpPr>
          <p:spPr>
            <a:xfrm>
              <a:off x="9252720" y="4768560"/>
              <a:ext cx="89640" cy="159480"/>
            </a:xfrm>
            <a:custGeom>
              <a:avLst/>
              <a:gdLst/>
              <a:ahLst/>
              <a:rect l="0" t="0" r="r" b="b"/>
              <a:pathLst>
                <a:path w="249" h="443">
                  <a:moveTo>
                    <a:pt x="20" y="196"/>
                  </a:moveTo>
                  <a:cubicBezTo>
                    <a:pt x="12" y="371"/>
                    <a:pt x="7" y="345"/>
                    <a:pt x="0" y="420"/>
                  </a:cubicBezTo>
                  <a:cubicBezTo>
                    <a:pt x="31" y="427"/>
                    <a:pt x="61" y="435"/>
                    <a:pt x="92" y="442"/>
                  </a:cubicBezTo>
                  <a:cubicBezTo>
                    <a:pt x="130" y="376"/>
                    <a:pt x="87" y="426"/>
                    <a:pt x="206" y="242"/>
                  </a:cubicBezTo>
                  <a:cubicBezTo>
                    <a:pt x="248" y="174"/>
                    <a:pt x="203" y="15"/>
                    <a:pt x="176" y="4"/>
                  </a:cubicBezTo>
                  <a:cubicBezTo>
                    <a:pt x="160" y="0"/>
                    <a:pt x="23" y="106"/>
                    <a:pt x="20" y="19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2" name="Freeform 40"/>
            <p:cNvSpPr/>
            <p:nvPr/>
          </p:nvSpPr>
          <p:spPr>
            <a:xfrm>
              <a:off x="9259200" y="4799880"/>
              <a:ext cx="62640" cy="127080"/>
            </a:xfrm>
            <a:custGeom>
              <a:avLst/>
              <a:gdLst/>
              <a:ahLst/>
              <a:rect l="0" t="0" r="r" b="b"/>
              <a:pathLst>
                <a:path w="174" h="353">
                  <a:moveTo>
                    <a:pt x="42" y="119"/>
                  </a:moveTo>
                  <a:cubicBezTo>
                    <a:pt x="10" y="289"/>
                    <a:pt x="14" y="264"/>
                    <a:pt x="0" y="337"/>
                  </a:cubicBezTo>
                  <a:cubicBezTo>
                    <a:pt x="20" y="342"/>
                    <a:pt x="41" y="347"/>
                    <a:pt x="61" y="352"/>
                  </a:cubicBezTo>
                  <a:cubicBezTo>
                    <a:pt x="90" y="283"/>
                    <a:pt x="61" y="340"/>
                    <a:pt x="149" y="145"/>
                  </a:cubicBezTo>
                  <a:cubicBezTo>
                    <a:pt x="173" y="95"/>
                    <a:pt x="159" y="14"/>
                    <a:pt x="134" y="5"/>
                  </a:cubicBezTo>
                  <a:cubicBezTo>
                    <a:pt x="118" y="0"/>
                    <a:pt x="54" y="49"/>
                    <a:pt x="42" y="11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3" name="Freeform 41"/>
            <p:cNvSpPr/>
            <p:nvPr/>
          </p:nvSpPr>
          <p:spPr>
            <a:xfrm>
              <a:off x="9080640" y="4768560"/>
              <a:ext cx="90000" cy="159480"/>
            </a:xfrm>
            <a:custGeom>
              <a:avLst/>
              <a:gdLst/>
              <a:ahLst/>
              <a:rect l="0" t="0" r="r" b="b"/>
              <a:pathLst>
                <a:path w="250" h="443">
                  <a:moveTo>
                    <a:pt x="229" y="196"/>
                  </a:moveTo>
                  <a:cubicBezTo>
                    <a:pt x="237" y="371"/>
                    <a:pt x="242" y="345"/>
                    <a:pt x="249" y="420"/>
                  </a:cubicBezTo>
                  <a:cubicBezTo>
                    <a:pt x="218" y="427"/>
                    <a:pt x="188" y="435"/>
                    <a:pt x="157" y="442"/>
                  </a:cubicBezTo>
                  <a:cubicBezTo>
                    <a:pt x="120" y="376"/>
                    <a:pt x="162" y="426"/>
                    <a:pt x="44" y="242"/>
                  </a:cubicBezTo>
                  <a:cubicBezTo>
                    <a:pt x="0" y="174"/>
                    <a:pt x="48" y="15"/>
                    <a:pt x="73" y="4"/>
                  </a:cubicBezTo>
                  <a:cubicBezTo>
                    <a:pt x="90" y="0"/>
                    <a:pt x="226" y="106"/>
                    <a:pt x="229" y="19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4" name="Freeform 42"/>
            <p:cNvSpPr/>
            <p:nvPr/>
          </p:nvSpPr>
          <p:spPr>
            <a:xfrm>
              <a:off x="9101520" y="4799880"/>
              <a:ext cx="62640" cy="127800"/>
            </a:xfrm>
            <a:custGeom>
              <a:avLst/>
              <a:gdLst/>
              <a:ahLst/>
              <a:rect l="0" t="0" r="r" b="b"/>
              <a:pathLst>
                <a:path w="174" h="355">
                  <a:moveTo>
                    <a:pt x="132" y="119"/>
                  </a:moveTo>
                  <a:cubicBezTo>
                    <a:pt x="163" y="289"/>
                    <a:pt x="159" y="264"/>
                    <a:pt x="173" y="337"/>
                  </a:cubicBezTo>
                  <a:cubicBezTo>
                    <a:pt x="153" y="342"/>
                    <a:pt x="134" y="348"/>
                    <a:pt x="114" y="354"/>
                  </a:cubicBezTo>
                  <a:cubicBezTo>
                    <a:pt x="84" y="285"/>
                    <a:pt x="114" y="342"/>
                    <a:pt x="24" y="147"/>
                  </a:cubicBezTo>
                  <a:cubicBezTo>
                    <a:pt x="0" y="95"/>
                    <a:pt x="12" y="14"/>
                    <a:pt x="39" y="5"/>
                  </a:cubicBezTo>
                  <a:cubicBezTo>
                    <a:pt x="55" y="0"/>
                    <a:pt x="118" y="49"/>
                    <a:pt x="132" y="11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5" name="Freeform 43"/>
            <p:cNvSpPr/>
            <p:nvPr/>
          </p:nvSpPr>
          <p:spPr>
            <a:xfrm>
              <a:off x="9079920" y="4866120"/>
              <a:ext cx="263520" cy="192600"/>
            </a:xfrm>
            <a:custGeom>
              <a:avLst/>
              <a:gdLst/>
              <a:ahLst/>
              <a:rect l="0" t="0" r="r" b="b"/>
              <a:pathLst>
                <a:path w="732" h="535">
                  <a:moveTo>
                    <a:pt x="366" y="0"/>
                  </a:moveTo>
                  <a:cubicBezTo>
                    <a:pt x="531" y="0"/>
                    <a:pt x="607" y="71"/>
                    <a:pt x="607" y="171"/>
                  </a:cubicBezTo>
                  <a:cubicBezTo>
                    <a:pt x="607" y="254"/>
                    <a:pt x="731" y="378"/>
                    <a:pt x="620" y="459"/>
                  </a:cubicBezTo>
                  <a:cubicBezTo>
                    <a:pt x="565" y="499"/>
                    <a:pt x="474" y="534"/>
                    <a:pt x="366" y="534"/>
                  </a:cubicBezTo>
                  <a:cubicBezTo>
                    <a:pt x="258" y="534"/>
                    <a:pt x="166" y="499"/>
                    <a:pt x="111" y="459"/>
                  </a:cubicBezTo>
                  <a:cubicBezTo>
                    <a:pt x="0" y="376"/>
                    <a:pt x="124" y="254"/>
                    <a:pt x="124" y="171"/>
                  </a:cubicBezTo>
                  <a:cubicBezTo>
                    <a:pt x="124" y="71"/>
                    <a:pt x="199" y="0"/>
                    <a:pt x="366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6" name="Freeform 44"/>
            <p:cNvSpPr/>
            <p:nvPr/>
          </p:nvSpPr>
          <p:spPr>
            <a:xfrm>
              <a:off x="9107640" y="4890600"/>
              <a:ext cx="206640" cy="161640"/>
            </a:xfrm>
            <a:custGeom>
              <a:avLst/>
              <a:gdLst/>
              <a:ahLst/>
              <a:rect l="0" t="0" r="r" b="b"/>
              <a:pathLst>
                <a:path w="574" h="449">
                  <a:moveTo>
                    <a:pt x="310" y="20"/>
                  </a:moveTo>
                  <a:cubicBezTo>
                    <a:pt x="295" y="0"/>
                    <a:pt x="281" y="0"/>
                    <a:pt x="268" y="20"/>
                  </a:cubicBezTo>
                  <a:cubicBezTo>
                    <a:pt x="232" y="65"/>
                    <a:pt x="179" y="161"/>
                    <a:pt x="175" y="241"/>
                  </a:cubicBezTo>
                  <a:cubicBezTo>
                    <a:pt x="113" y="233"/>
                    <a:pt x="43" y="236"/>
                    <a:pt x="28" y="270"/>
                  </a:cubicBezTo>
                  <a:cubicBezTo>
                    <a:pt x="0" y="336"/>
                    <a:pt x="131" y="448"/>
                    <a:pt x="287" y="448"/>
                  </a:cubicBezTo>
                  <a:cubicBezTo>
                    <a:pt x="444" y="448"/>
                    <a:pt x="573" y="336"/>
                    <a:pt x="546" y="270"/>
                  </a:cubicBezTo>
                  <a:cubicBezTo>
                    <a:pt x="534" y="236"/>
                    <a:pt x="463" y="233"/>
                    <a:pt x="402" y="241"/>
                  </a:cubicBezTo>
                  <a:cubicBezTo>
                    <a:pt x="399" y="161"/>
                    <a:pt x="344" y="65"/>
                    <a:pt x="310" y="2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7" name="Freeform 45"/>
            <p:cNvSpPr/>
            <p:nvPr/>
          </p:nvSpPr>
          <p:spPr>
            <a:xfrm>
              <a:off x="9164160" y="5006520"/>
              <a:ext cx="95040" cy="33120"/>
            </a:xfrm>
            <a:custGeom>
              <a:avLst/>
              <a:gdLst/>
              <a:ahLst/>
              <a:rect l="0" t="0" r="r" b="b"/>
              <a:pathLst>
                <a:path w="264" h="92">
                  <a:moveTo>
                    <a:pt x="205" y="32"/>
                  </a:moveTo>
                  <a:cubicBezTo>
                    <a:pt x="187" y="34"/>
                    <a:pt x="167" y="29"/>
                    <a:pt x="153" y="19"/>
                  </a:cubicBezTo>
                  <a:cubicBezTo>
                    <a:pt x="144" y="14"/>
                    <a:pt x="138" y="8"/>
                    <a:pt x="131" y="0"/>
                  </a:cubicBezTo>
                  <a:cubicBezTo>
                    <a:pt x="126" y="8"/>
                    <a:pt x="118" y="14"/>
                    <a:pt x="110" y="19"/>
                  </a:cubicBezTo>
                  <a:cubicBezTo>
                    <a:pt x="93" y="29"/>
                    <a:pt x="75" y="35"/>
                    <a:pt x="57" y="32"/>
                  </a:cubicBezTo>
                  <a:cubicBezTo>
                    <a:pt x="39" y="32"/>
                    <a:pt x="22" y="26"/>
                    <a:pt x="8" y="14"/>
                  </a:cubicBezTo>
                  <a:cubicBezTo>
                    <a:pt x="0" y="8"/>
                    <a:pt x="43" y="91"/>
                    <a:pt x="131" y="91"/>
                  </a:cubicBezTo>
                  <a:cubicBezTo>
                    <a:pt x="220" y="91"/>
                    <a:pt x="263" y="8"/>
                    <a:pt x="254" y="14"/>
                  </a:cubicBezTo>
                  <a:cubicBezTo>
                    <a:pt x="241" y="25"/>
                    <a:pt x="223" y="31"/>
                    <a:pt x="205" y="3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8" name="Freeform 46"/>
            <p:cNvSpPr/>
            <p:nvPr/>
          </p:nvSpPr>
          <p:spPr>
            <a:xfrm>
              <a:off x="9232560" y="4910040"/>
              <a:ext cx="58320" cy="75600"/>
            </a:xfrm>
            <a:custGeom>
              <a:avLst/>
              <a:gdLst/>
              <a:ahLst/>
              <a:rect l="0" t="0" r="r" b="b"/>
              <a:pathLst>
                <a:path w="162" h="210">
                  <a:moveTo>
                    <a:pt x="57" y="21"/>
                  </a:moveTo>
                  <a:cubicBezTo>
                    <a:pt x="106" y="0"/>
                    <a:pt x="140" y="49"/>
                    <a:pt x="147" y="76"/>
                  </a:cubicBezTo>
                  <a:cubicBezTo>
                    <a:pt x="161" y="116"/>
                    <a:pt x="144" y="161"/>
                    <a:pt x="140" y="170"/>
                  </a:cubicBezTo>
                  <a:cubicBezTo>
                    <a:pt x="136" y="178"/>
                    <a:pt x="100" y="209"/>
                    <a:pt x="19" y="179"/>
                  </a:cubicBezTo>
                  <a:cubicBezTo>
                    <a:pt x="21" y="179"/>
                    <a:pt x="0" y="135"/>
                    <a:pt x="9" y="92"/>
                  </a:cubicBezTo>
                  <a:cubicBezTo>
                    <a:pt x="25" y="69"/>
                    <a:pt x="15" y="37"/>
                    <a:pt x="57" y="2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9" name="Freeform 47"/>
            <p:cNvSpPr/>
            <p:nvPr/>
          </p:nvSpPr>
          <p:spPr>
            <a:xfrm>
              <a:off x="9236160" y="4911840"/>
              <a:ext cx="55800" cy="69840"/>
            </a:xfrm>
            <a:custGeom>
              <a:avLst/>
              <a:gdLst/>
              <a:ahLst/>
              <a:rect l="0" t="0" r="r" b="b"/>
              <a:pathLst>
                <a:path w="155" h="194">
                  <a:moveTo>
                    <a:pt x="18" y="33"/>
                  </a:moveTo>
                  <a:cubicBezTo>
                    <a:pt x="25" y="25"/>
                    <a:pt x="31" y="18"/>
                    <a:pt x="39" y="13"/>
                  </a:cubicBezTo>
                  <a:cubicBezTo>
                    <a:pt x="43" y="10"/>
                    <a:pt x="48" y="8"/>
                    <a:pt x="52" y="7"/>
                  </a:cubicBezTo>
                  <a:cubicBezTo>
                    <a:pt x="58" y="5"/>
                    <a:pt x="63" y="4"/>
                    <a:pt x="67" y="4"/>
                  </a:cubicBezTo>
                  <a:cubicBezTo>
                    <a:pt x="87" y="0"/>
                    <a:pt x="107" y="10"/>
                    <a:pt x="120" y="23"/>
                  </a:cubicBezTo>
                  <a:cubicBezTo>
                    <a:pt x="133" y="36"/>
                    <a:pt x="144" y="55"/>
                    <a:pt x="149" y="75"/>
                  </a:cubicBezTo>
                  <a:cubicBezTo>
                    <a:pt x="154" y="95"/>
                    <a:pt x="152" y="116"/>
                    <a:pt x="148" y="137"/>
                  </a:cubicBezTo>
                  <a:cubicBezTo>
                    <a:pt x="146" y="146"/>
                    <a:pt x="143" y="156"/>
                    <a:pt x="137" y="165"/>
                  </a:cubicBezTo>
                  <a:cubicBezTo>
                    <a:pt x="137" y="166"/>
                    <a:pt x="137" y="167"/>
                    <a:pt x="136" y="168"/>
                  </a:cubicBezTo>
                  <a:cubicBezTo>
                    <a:pt x="136" y="170"/>
                    <a:pt x="136" y="172"/>
                    <a:pt x="136" y="174"/>
                  </a:cubicBezTo>
                  <a:cubicBezTo>
                    <a:pt x="136" y="174"/>
                    <a:pt x="135" y="174"/>
                    <a:pt x="134" y="175"/>
                  </a:cubicBezTo>
                  <a:cubicBezTo>
                    <a:pt x="133" y="177"/>
                    <a:pt x="131" y="178"/>
                    <a:pt x="128" y="180"/>
                  </a:cubicBezTo>
                  <a:cubicBezTo>
                    <a:pt x="124" y="183"/>
                    <a:pt x="120" y="184"/>
                    <a:pt x="115" y="187"/>
                  </a:cubicBezTo>
                  <a:cubicBezTo>
                    <a:pt x="97" y="193"/>
                    <a:pt x="79" y="193"/>
                    <a:pt x="61" y="191"/>
                  </a:cubicBezTo>
                  <a:cubicBezTo>
                    <a:pt x="43" y="188"/>
                    <a:pt x="27" y="183"/>
                    <a:pt x="10" y="175"/>
                  </a:cubicBezTo>
                  <a:cubicBezTo>
                    <a:pt x="27" y="178"/>
                    <a:pt x="44" y="183"/>
                    <a:pt x="61" y="183"/>
                  </a:cubicBezTo>
                  <a:cubicBezTo>
                    <a:pt x="77" y="183"/>
                    <a:pt x="95" y="181"/>
                    <a:pt x="110" y="175"/>
                  </a:cubicBezTo>
                  <a:cubicBezTo>
                    <a:pt x="113" y="174"/>
                    <a:pt x="116" y="171"/>
                    <a:pt x="120" y="168"/>
                  </a:cubicBezTo>
                  <a:cubicBezTo>
                    <a:pt x="122" y="166"/>
                    <a:pt x="124" y="166"/>
                    <a:pt x="124" y="165"/>
                  </a:cubicBezTo>
                  <a:cubicBezTo>
                    <a:pt x="124" y="164"/>
                    <a:pt x="124" y="163"/>
                    <a:pt x="125" y="162"/>
                  </a:cubicBezTo>
                  <a:cubicBezTo>
                    <a:pt x="128" y="153"/>
                    <a:pt x="130" y="144"/>
                    <a:pt x="133" y="137"/>
                  </a:cubicBezTo>
                  <a:cubicBezTo>
                    <a:pt x="136" y="118"/>
                    <a:pt x="137" y="100"/>
                    <a:pt x="133" y="83"/>
                  </a:cubicBezTo>
                  <a:cubicBezTo>
                    <a:pt x="130" y="66"/>
                    <a:pt x="120" y="51"/>
                    <a:pt x="109" y="39"/>
                  </a:cubicBezTo>
                  <a:cubicBezTo>
                    <a:pt x="97" y="29"/>
                    <a:pt x="82" y="20"/>
                    <a:pt x="67" y="22"/>
                  </a:cubicBezTo>
                  <a:cubicBezTo>
                    <a:pt x="64" y="22"/>
                    <a:pt x="60" y="21"/>
                    <a:pt x="56" y="23"/>
                  </a:cubicBezTo>
                  <a:cubicBezTo>
                    <a:pt x="53" y="25"/>
                    <a:pt x="48" y="25"/>
                    <a:pt x="45" y="26"/>
                  </a:cubicBezTo>
                  <a:cubicBezTo>
                    <a:pt x="36" y="30"/>
                    <a:pt x="30" y="35"/>
                    <a:pt x="25" y="42"/>
                  </a:cubicBezTo>
                  <a:cubicBezTo>
                    <a:pt x="14" y="51"/>
                    <a:pt x="5" y="69"/>
                    <a:pt x="0" y="88"/>
                  </a:cubicBezTo>
                  <a:cubicBezTo>
                    <a:pt x="0" y="69"/>
                    <a:pt x="6" y="50"/>
                    <a:pt x="18" y="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0" name="Freeform 48"/>
            <p:cNvSpPr/>
            <p:nvPr/>
          </p:nvSpPr>
          <p:spPr>
            <a:xfrm>
              <a:off x="9243360" y="4930920"/>
              <a:ext cx="30960" cy="38520"/>
            </a:xfrm>
            <a:custGeom>
              <a:avLst/>
              <a:gdLst/>
              <a:ahLst/>
              <a:rect l="0" t="0" r="r" b="b"/>
              <a:pathLst>
                <a:path w="86" h="107">
                  <a:moveTo>
                    <a:pt x="85" y="53"/>
                  </a:moveTo>
                  <a:cubicBezTo>
                    <a:pt x="85" y="63"/>
                    <a:pt x="83" y="72"/>
                    <a:pt x="79" y="80"/>
                  </a:cubicBezTo>
                  <a:cubicBezTo>
                    <a:pt x="75" y="88"/>
                    <a:pt x="70" y="95"/>
                    <a:pt x="64" y="100"/>
                  </a:cubicBezTo>
                  <a:cubicBezTo>
                    <a:pt x="58" y="104"/>
                    <a:pt x="50" y="106"/>
                    <a:pt x="43" y="106"/>
                  </a:cubicBezTo>
                  <a:cubicBezTo>
                    <a:pt x="35" y="106"/>
                    <a:pt x="28" y="104"/>
                    <a:pt x="21" y="100"/>
                  </a:cubicBezTo>
                  <a:cubicBezTo>
                    <a:pt x="15" y="95"/>
                    <a:pt x="9" y="88"/>
                    <a:pt x="5" y="80"/>
                  </a:cubicBezTo>
                  <a:cubicBezTo>
                    <a:pt x="2" y="72"/>
                    <a:pt x="0" y="63"/>
                    <a:pt x="0" y="53"/>
                  </a:cubicBezTo>
                  <a:cubicBezTo>
                    <a:pt x="0" y="43"/>
                    <a:pt x="2" y="35"/>
                    <a:pt x="5" y="26"/>
                  </a:cubicBezTo>
                  <a:cubicBezTo>
                    <a:pt x="10" y="18"/>
                    <a:pt x="15" y="11"/>
                    <a:pt x="21" y="6"/>
                  </a:cubicBezTo>
                  <a:cubicBezTo>
                    <a:pt x="28" y="2"/>
                    <a:pt x="35" y="0"/>
                    <a:pt x="43" y="0"/>
                  </a:cubicBezTo>
                  <a:cubicBezTo>
                    <a:pt x="50" y="0"/>
                    <a:pt x="58" y="2"/>
                    <a:pt x="64" y="6"/>
                  </a:cubicBezTo>
                  <a:cubicBezTo>
                    <a:pt x="70" y="11"/>
                    <a:pt x="76" y="18"/>
                    <a:pt x="79" y="26"/>
                  </a:cubicBezTo>
                  <a:cubicBezTo>
                    <a:pt x="83" y="35"/>
                    <a:pt x="85" y="43"/>
                    <a:pt x="85" y="5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1" name="Freeform 49"/>
            <p:cNvSpPr/>
            <p:nvPr/>
          </p:nvSpPr>
          <p:spPr>
            <a:xfrm>
              <a:off x="9132480" y="4910040"/>
              <a:ext cx="57600" cy="75600"/>
            </a:xfrm>
            <a:custGeom>
              <a:avLst/>
              <a:gdLst/>
              <a:ahLst/>
              <a:rect l="0" t="0" r="r" b="b"/>
              <a:pathLst>
                <a:path w="160" h="210">
                  <a:moveTo>
                    <a:pt x="103" y="21"/>
                  </a:moveTo>
                  <a:cubicBezTo>
                    <a:pt x="54" y="0"/>
                    <a:pt x="21" y="49"/>
                    <a:pt x="13" y="76"/>
                  </a:cubicBezTo>
                  <a:cubicBezTo>
                    <a:pt x="0" y="116"/>
                    <a:pt x="16" y="161"/>
                    <a:pt x="21" y="170"/>
                  </a:cubicBezTo>
                  <a:cubicBezTo>
                    <a:pt x="25" y="178"/>
                    <a:pt x="60" y="209"/>
                    <a:pt x="141" y="179"/>
                  </a:cubicBezTo>
                  <a:cubicBezTo>
                    <a:pt x="139" y="179"/>
                    <a:pt x="159" y="135"/>
                    <a:pt x="151" y="92"/>
                  </a:cubicBezTo>
                  <a:cubicBezTo>
                    <a:pt x="135" y="69"/>
                    <a:pt x="146" y="37"/>
                    <a:pt x="103" y="2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2" name="Freeform 50"/>
            <p:cNvSpPr/>
            <p:nvPr/>
          </p:nvSpPr>
          <p:spPr>
            <a:xfrm>
              <a:off x="9131040" y="4912200"/>
              <a:ext cx="56160" cy="69480"/>
            </a:xfrm>
            <a:custGeom>
              <a:avLst/>
              <a:gdLst/>
              <a:ahLst/>
              <a:rect l="0" t="0" r="r" b="b"/>
              <a:pathLst>
                <a:path w="156" h="193">
                  <a:moveTo>
                    <a:pt x="130" y="38"/>
                  </a:moveTo>
                  <a:cubicBezTo>
                    <a:pt x="124" y="32"/>
                    <a:pt x="117" y="27"/>
                    <a:pt x="110" y="24"/>
                  </a:cubicBezTo>
                  <a:cubicBezTo>
                    <a:pt x="107" y="22"/>
                    <a:pt x="102" y="21"/>
                    <a:pt x="99" y="21"/>
                  </a:cubicBezTo>
                  <a:cubicBezTo>
                    <a:pt x="96" y="19"/>
                    <a:pt x="91" y="19"/>
                    <a:pt x="87" y="19"/>
                  </a:cubicBezTo>
                  <a:cubicBezTo>
                    <a:pt x="72" y="19"/>
                    <a:pt x="56" y="25"/>
                    <a:pt x="46" y="37"/>
                  </a:cubicBezTo>
                  <a:cubicBezTo>
                    <a:pt x="35" y="49"/>
                    <a:pt x="24" y="65"/>
                    <a:pt x="21" y="80"/>
                  </a:cubicBezTo>
                  <a:cubicBezTo>
                    <a:pt x="18" y="97"/>
                    <a:pt x="18" y="115"/>
                    <a:pt x="21" y="134"/>
                  </a:cubicBezTo>
                  <a:cubicBezTo>
                    <a:pt x="23" y="142"/>
                    <a:pt x="27" y="152"/>
                    <a:pt x="30" y="158"/>
                  </a:cubicBezTo>
                  <a:cubicBezTo>
                    <a:pt x="31" y="159"/>
                    <a:pt x="31" y="161"/>
                    <a:pt x="32" y="162"/>
                  </a:cubicBezTo>
                  <a:cubicBezTo>
                    <a:pt x="33" y="164"/>
                    <a:pt x="35" y="164"/>
                    <a:pt x="35" y="165"/>
                  </a:cubicBezTo>
                  <a:cubicBezTo>
                    <a:pt x="38" y="167"/>
                    <a:pt x="42" y="170"/>
                    <a:pt x="45" y="172"/>
                  </a:cubicBezTo>
                  <a:cubicBezTo>
                    <a:pt x="60" y="179"/>
                    <a:pt x="76" y="182"/>
                    <a:pt x="94" y="180"/>
                  </a:cubicBezTo>
                  <a:cubicBezTo>
                    <a:pt x="110" y="180"/>
                    <a:pt x="128" y="177"/>
                    <a:pt x="145" y="172"/>
                  </a:cubicBezTo>
                  <a:cubicBezTo>
                    <a:pt x="128" y="180"/>
                    <a:pt x="112" y="185"/>
                    <a:pt x="94" y="189"/>
                  </a:cubicBezTo>
                  <a:cubicBezTo>
                    <a:pt x="76" y="192"/>
                    <a:pt x="58" y="190"/>
                    <a:pt x="39" y="183"/>
                  </a:cubicBezTo>
                  <a:cubicBezTo>
                    <a:pt x="35" y="182"/>
                    <a:pt x="32" y="180"/>
                    <a:pt x="27" y="177"/>
                  </a:cubicBezTo>
                  <a:cubicBezTo>
                    <a:pt x="24" y="176"/>
                    <a:pt x="21" y="174"/>
                    <a:pt x="20" y="172"/>
                  </a:cubicBezTo>
                  <a:cubicBezTo>
                    <a:pt x="20" y="172"/>
                    <a:pt x="19" y="171"/>
                    <a:pt x="18" y="170"/>
                  </a:cubicBezTo>
                  <a:cubicBezTo>
                    <a:pt x="18" y="170"/>
                    <a:pt x="17" y="169"/>
                    <a:pt x="17" y="168"/>
                  </a:cubicBezTo>
                  <a:lnTo>
                    <a:pt x="17" y="167"/>
                  </a:lnTo>
                  <a:cubicBezTo>
                    <a:pt x="16" y="166"/>
                    <a:pt x="16" y="166"/>
                    <a:pt x="15" y="165"/>
                  </a:cubicBezTo>
                  <a:cubicBezTo>
                    <a:pt x="12" y="155"/>
                    <a:pt x="9" y="146"/>
                    <a:pt x="5" y="137"/>
                  </a:cubicBezTo>
                  <a:cubicBezTo>
                    <a:pt x="0" y="117"/>
                    <a:pt x="0" y="97"/>
                    <a:pt x="3" y="75"/>
                  </a:cubicBezTo>
                  <a:cubicBezTo>
                    <a:pt x="9" y="56"/>
                    <a:pt x="20" y="37"/>
                    <a:pt x="33" y="24"/>
                  </a:cubicBezTo>
                  <a:cubicBezTo>
                    <a:pt x="48" y="10"/>
                    <a:pt x="66" y="0"/>
                    <a:pt x="85" y="4"/>
                  </a:cubicBezTo>
                  <a:cubicBezTo>
                    <a:pt x="91" y="4"/>
                    <a:pt x="96" y="6"/>
                    <a:pt x="100" y="7"/>
                  </a:cubicBezTo>
                  <a:cubicBezTo>
                    <a:pt x="105" y="9"/>
                    <a:pt x="109" y="10"/>
                    <a:pt x="114" y="13"/>
                  </a:cubicBezTo>
                  <a:cubicBezTo>
                    <a:pt x="121" y="19"/>
                    <a:pt x="128" y="25"/>
                    <a:pt x="135" y="34"/>
                  </a:cubicBezTo>
                  <a:cubicBezTo>
                    <a:pt x="146" y="47"/>
                    <a:pt x="152" y="67"/>
                    <a:pt x="155" y="87"/>
                  </a:cubicBezTo>
                  <a:cubicBezTo>
                    <a:pt x="149" y="69"/>
                    <a:pt x="143" y="50"/>
                    <a:pt x="130" y="3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3" name="Freeform 51"/>
            <p:cNvSpPr/>
            <p:nvPr/>
          </p:nvSpPr>
          <p:spPr>
            <a:xfrm>
              <a:off x="9148320" y="4930920"/>
              <a:ext cx="30960" cy="38520"/>
            </a:xfrm>
            <a:custGeom>
              <a:avLst/>
              <a:gdLst/>
              <a:ahLst/>
              <a:rect l="0" t="0" r="r" b="b"/>
              <a:pathLst>
                <a:path w="86" h="107">
                  <a:moveTo>
                    <a:pt x="85" y="53"/>
                  </a:moveTo>
                  <a:cubicBezTo>
                    <a:pt x="85" y="63"/>
                    <a:pt x="84" y="72"/>
                    <a:pt x="80" y="80"/>
                  </a:cubicBezTo>
                  <a:cubicBezTo>
                    <a:pt x="76" y="88"/>
                    <a:pt x="70" y="95"/>
                    <a:pt x="64" y="100"/>
                  </a:cubicBezTo>
                  <a:cubicBezTo>
                    <a:pt x="58" y="104"/>
                    <a:pt x="50" y="106"/>
                    <a:pt x="43" y="106"/>
                  </a:cubicBezTo>
                  <a:cubicBezTo>
                    <a:pt x="35" y="106"/>
                    <a:pt x="28" y="104"/>
                    <a:pt x="21" y="100"/>
                  </a:cubicBezTo>
                  <a:cubicBezTo>
                    <a:pt x="15" y="95"/>
                    <a:pt x="9" y="88"/>
                    <a:pt x="5" y="80"/>
                  </a:cubicBezTo>
                  <a:cubicBezTo>
                    <a:pt x="2" y="72"/>
                    <a:pt x="0" y="63"/>
                    <a:pt x="0" y="53"/>
                  </a:cubicBezTo>
                  <a:cubicBezTo>
                    <a:pt x="0" y="43"/>
                    <a:pt x="2" y="35"/>
                    <a:pt x="5" y="26"/>
                  </a:cubicBezTo>
                  <a:cubicBezTo>
                    <a:pt x="10" y="18"/>
                    <a:pt x="15" y="11"/>
                    <a:pt x="21" y="6"/>
                  </a:cubicBezTo>
                  <a:cubicBezTo>
                    <a:pt x="28" y="2"/>
                    <a:pt x="35" y="0"/>
                    <a:pt x="43" y="0"/>
                  </a:cubicBezTo>
                  <a:cubicBezTo>
                    <a:pt x="50" y="0"/>
                    <a:pt x="58" y="2"/>
                    <a:pt x="64" y="6"/>
                  </a:cubicBezTo>
                  <a:cubicBezTo>
                    <a:pt x="70" y="11"/>
                    <a:pt x="76" y="18"/>
                    <a:pt x="80" y="26"/>
                  </a:cubicBezTo>
                  <a:cubicBezTo>
                    <a:pt x="83" y="35"/>
                    <a:pt x="85" y="43"/>
                    <a:pt x="85" y="5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4" name="Freeform 52"/>
            <p:cNvSpPr/>
            <p:nvPr/>
          </p:nvSpPr>
          <p:spPr>
            <a:xfrm>
              <a:off x="9195480" y="4998600"/>
              <a:ext cx="31680" cy="26640"/>
            </a:xfrm>
            <a:custGeom>
              <a:avLst/>
              <a:gdLst/>
              <a:ahLst/>
              <a:rect l="0" t="0" r="r" b="b"/>
              <a:pathLst>
                <a:path w="88" h="74">
                  <a:moveTo>
                    <a:pt x="0" y="0"/>
                  </a:moveTo>
                  <a:cubicBezTo>
                    <a:pt x="29" y="0"/>
                    <a:pt x="58" y="0"/>
                    <a:pt x="87" y="0"/>
                  </a:cubicBezTo>
                  <a:cubicBezTo>
                    <a:pt x="87" y="24"/>
                    <a:pt x="87" y="48"/>
                    <a:pt x="87" y="73"/>
                  </a:cubicBezTo>
                  <a:cubicBezTo>
                    <a:pt x="58" y="73"/>
                    <a:pt x="29" y="73"/>
                    <a:pt x="0" y="73"/>
                  </a:cubicBezTo>
                  <a:cubicBezTo>
                    <a:pt x="0" y="48"/>
                    <a:pt x="0" y="24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5" name="Freeform 53"/>
            <p:cNvSpPr/>
            <p:nvPr/>
          </p:nvSpPr>
          <p:spPr>
            <a:xfrm>
              <a:off x="9151560" y="4976640"/>
              <a:ext cx="118440" cy="43200"/>
            </a:xfrm>
            <a:custGeom>
              <a:avLst/>
              <a:gdLst/>
              <a:ahLst/>
              <a:rect l="0" t="0" r="r" b="b"/>
              <a:pathLst>
                <a:path w="329" h="120">
                  <a:moveTo>
                    <a:pt x="248" y="102"/>
                  </a:moveTo>
                  <a:cubicBezTo>
                    <a:pt x="231" y="100"/>
                    <a:pt x="215" y="96"/>
                    <a:pt x="201" y="88"/>
                  </a:cubicBezTo>
                  <a:cubicBezTo>
                    <a:pt x="188" y="80"/>
                    <a:pt x="179" y="68"/>
                    <a:pt x="177" y="56"/>
                  </a:cubicBezTo>
                  <a:cubicBezTo>
                    <a:pt x="173" y="38"/>
                    <a:pt x="170" y="19"/>
                    <a:pt x="166" y="0"/>
                  </a:cubicBezTo>
                  <a:cubicBezTo>
                    <a:pt x="162" y="19"/>
                    <a:pt x="158" y="38"/>
                    <a:pt x="155" y="56"/>
                  </a:cubicBezTo>
                  <a:cubicBezTo>
                    <a:pt x="151" y="69"/>
                    <a:pt x="143" y="80"/>
                    <a:pt x="130" y="88"/>
                  </a:cubicBezTo>
                  <a:cubicBezTo>
                    <a:pt x="117" y="96"/>
                    <a:pt x="100" y="102"/>
                    <a:pt x="84" y="102"/>
                  </a:cubicBezTo>
                  <a:cubicBezTo>
                    <a:pt x="66" y="102"/>
                    <a:pt x="49" y="100"/>
                    <a:pt x="35" y="91"/>
                  </a:cubicBezTo>
                  <a:cubicBezTo>
                    <a:pt x="20" y="84"/>
                    <a:pt x="6" y="73"/>
                    <a:pt x="0" y="58"/>
                  </a:cubicBezTo>
                  <a:cubicBezTo>
                    <a:pt x="2" y="75"/>
                    <a:pt x="12" y="90"/>
                    <a:pt x="27" y="100"/>
                  </a:cubicBezTo>
                  <a:cubicBezTo>
                    <a:pt x="42" y="109"/>
                    <a:pt x="63" y="116"/>
                    <a:pt x="82" y="118"/>
                  </a:cubicBezTo>
                  <a:cubicBezTo>
                    <a:pt x="103" y="119"/>
                    <a:pt x="124" y="115"/>
                    <a:pt x="142" y="105"/>
                  </a:cubicBezTo>
                  <a:cubicBezTo>
                    <a:pt x="151" y="100"/>
                    <a:pt x="158" y="93"/>
                    <a:pt x="164" y="84"/>
                  </a:cubicBezTo>
                  <a:cubicBezTo>
                    <a:pt x="171" y="93"/>
                    <a:pt x="179" y="100"/>
                    <a:pt x="188" y="105"/>
                  </a:cubicBezTo>
                  <a:cubicBezTo>
                    <a:pt x="206" y="115"/>
                    <a:pt x="227" y="119"/>
                    <a:pt x="246" y="118"/>
                  </a:cubicBezTo>
                  <a:cubicBezTo>
                    <a:pt x="265" y="118"/>
                    <a:pt x="287" y="111"/>
                    <a:pt x="302" y="100"/>
                  </a:cubicBezTo>
                  <a:cubicBezTo>
                    <a:pt x="317" y="90"/>
                    <a:pt x="328" y="73"/>
                    <a:pt x="328" y="58"/>
                  </a:cubicBezTo>
                  <a:cubicBezTo>
                    <a:pt x="325" y="71"/>
                    <a:pt x="312" y="83"/>
                    <a:pt x="297" y="91"/>
                  </a:cubicBezTo>
                  <a:cubicBezTo>
                    <a:pt x="282" y="97"/>
                    <a:pt x="264" y="102"/>
                    <a:pt x="248" y="10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6" name="Freeform 54"/>
            <p:cNvSpPr/>
            <p:nvPr/>
          </p:nvSpPr>
          <p:spPr>
            <a:xfrm>
              <a:off x="9186480" y="4968720"/>
              <a:ext cx="48600" cy="21960"/>
            </a:xfrm>
            <a:custGeom>
              <a:avLst/>
              <a:gdLst/>
              <a:ahLst/>
              <a:rect l="0" t="0" r="r" b="b"/>
              <a:pathLst>
                <a:path w="135" h="61">
                  <a:moveTo>
                    <a:pt x="67" y="0"/>
                  </a:moveTo>
                  <a:cubicBezTo>
                    <a:pt x="56" y="0"/>
                    <a:pt x="21" y="0"/>
                    <a:pt x="9" y="10"/>
                  </a:cubicBezTo>
                  <a:cubicBezTo>
                    <a:pt x="0" y="16"/>
                    <a:pt x="7" y="32"/>
                    <a:pt x="28" y="48"/>
                  </a:cubicBezTo>
                  <a:cubicBezTo>
                    <a:pt x="43" y="58"/>
                    <a:pt x="56" y="60"/>
                    <a:pt x="66" y="60"/>
                  </a:cubicBezTo>
                  <a:cubicBezTo>
                    <a:pt x="77" y="60"/>
                    <a:pt x="91" y="56"/>
                    <a:pt x="104" y="48"/>
                  </a:cubicBezTo>
                  <a:cubicBezTo>
                    <a:pt x="130" y="32"/>
                    <a:pt x="134" y="16"/>
                    <a:pt x="126" y="10"/>
                  </a:cubicBezTo>
                  <a:cubicBezTo>
                    <a:pt x="115" y="0"/>
                    <a:pt x="79" y="0"/>
                    <a:pt x="6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3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3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3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3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3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3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3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540000" y="180000"/>
            <a:ext cx="9180000" cy="1404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I GUARDIANI DEL PAESAGGIO </a:t>
            </a:r>
            <a:br/>
            <a:r>
              <a:rPr b="0" lang="it-IT" sz="3300" spc="-1" strike="noStrike">
                <a:latin typeface="Arial"/>
              </a:rPr>
              <a:t>GLI ALBERI MONUMENTALI</a:t>
            </a:r>
            <a:br/>
            <a:r>
              <a:rPr b="0" lang="it-IT" sz="3300" spc="-1" strike="noStrike">
                <a:latin typeface="Arial"/>
              </a:rPr>
              <a:t>20 novembre 2022</a:t>
            </a:r>
            <a:endParaRPr b="0" lang="it-IT" sz="3300" spc="-1" strike="noStrike">
              <a:latin typeface="Arial"/>
            </a:endParaRPr>
          </a:p>
        </p:txBody>
      </p:sp>
      <p:sp>
        <p:nvSpPr>
          <p:cNvPr id="374" name="TextShape 2"/>
          <p:cNvSpPr txBox="1"/>
          <p:nvPr/>
        </p:nvSpPr>
        <p:spPr>
          <a:xfrm>
            <a:off x="540000" y="1260000"/>
            <a:ext cx="9000000" cy="34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i="1" lang="it-IT" sz="2000" spc="-1" strike="noStrike">
                <a:latin typeface="Arial"/>
              </a:rPr>
              <a:t>Ing. Onofrio TRAGNI</a:t>
            </a:r>
            <a:endParaRPr b="0" lang="it-IT" sz="2000" spc="-1" strike="noStrike">
              <a:latin typeface="Arial"/>
            </a:endParaRPr>
          </a:p>
          <a:p>
            <a:pPr algn="ctr"/>
            <a:r>
              <a:rPr b="0" i="1" lang="it-IT" sz="2000" spc="-1" strike="noStrike">
                <a:latin typeface="Arial"/>
              </a:rPr>
              <a:t>Area LL.PP. del Comune di Gravina in Puglia </a:t>
            </a:r>
            <a:endParaRPr b="0" lang="it-IT" sz="2000" spc="-1" strike="noStrike">
              <a:latin typeface="Arial"/>
            </a:endParaRPr>
          </a:p>
          <a:p>
            <a:pPr algn="ctr"/>
            <a:endParaRPr b="0" lang="it-IT" sz="2000" spc="-1" strike="noStrike">
              <a:latin typeface="Arial"/>
            </a:endParaRPr>
          </a:p>
          <a:p>
            <a:pPr algn="ctr"/>
            <a:r>
              <a:rPr b="1" lang="it-IT" sz="3200" spc="-1" strike="noStrike">
                <a:solidFill>
                  <a:srgbClr val="c9211e"/>
                </a:solidFill>
                <a:latin typeface="Arial"/>
              </a:rPr>
              <a:t>#Gravinaèbellassai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1"/>
          <p:cNvSpPr txBox="1"/>
          <p:nvPr/>
        </p:nvSpPr>
        <p:spPr>
          <a:xfrm>
            <a:off x="540000" y="162000"/>
            <a:ext cx="9000000" cy="93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/>
            <a:r>
              <a:rPr b="0" lang="it-IT" sz="3300" spc="-1" strike="noStrike">
                <a:latin typeface="Arial"/>
              </a:rPr>
              <a:t>Pochi alberi sono rimasti come guardiani isolati nel nostro bel paesaggio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401" name="" descr=""/>
          <p:cNvPicPr/>
          <p:nvPr/>
        </p:nvPicPr>
        <p:blipFill>
          <a:blip r:embed="rId1"/>
          <a:stretch/>
        </p:blipFill>
        <p:spPr>
          <a:xfrm>
            <a:off x="180000" y="638640"/>
            <a:ext cx="3705840" cy="4941360"/>
          </a:xfrm>
          <a:prstGeom prst="rect">
            <a:avLst/>
          </a:prstGeom>
          <a:ln w="18000">
            <a:noFill/>
          </a:ln>
        </p:spPr>
      </p:pic>
      <p:pic>
        <p:nvPicPr>
          <p:cNvPr id="402" name="" descr=""/>
          <p:cNvPicPr/>
          <p:nvPr/>
        </p:nvPicPr>
        <p:blipFill>
          <a:blip r:embed="rId2"/>
          <a:stretch/>
        </p:blipFill>
        <p:spPr>
          <a:xfrm>
            <a:off x="4140000" y="1260000"/>
            <a:ext cx="5760000" cy="431964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" descr=""/>
          <p:cNvPicPr/>
          <p:nvPr/>
        </p:nvPicPr>
        <p:blipFill>
          <a:blip r:embed="rId1"/>
          <a:stretch/>
        </p:blipFill>
        <p:spPr>
          <a:xfrm>
            <a:off x="360000" y="-89640"/>
            <a:ext cx="4251960" cy="5669640"/>
          </a:xfrm>
          <a:prstGeom prst="rect">
            <a:avLst/>
          </a:prstGeom>
          <a:ln w="18000">
            <a:noFill/>
          </a:ln>
        </p:spPr>
      </p:pic>
      <p:pic>
        <p:nvPicPr>
          <p:cNvPr id="404" name="" descr=""/>
          <p:cNvPicPr/>
          <p:nvPr/>
        </p:nvPicPr>
        <p:blipFill>
          <a:blip r:embed="rId2"/>
          <a:stretch/>
        </p:blipFill>
        <p:spPr>
          <a:xfrm>
            <a:off x="6120000" y="0"/>
            <a:ext cx="3240000" cy="5670000"/>
          </a:xfrm>
          <a:prstGeom prst="rect">
            <a:avLst/>
          </a:prstGeom>
          <a:ln w="18000">
            <a:noFill/>
          </a:ln>
        </p:spPr>
      </p:pic>
      <p:sp>
        <p:nvSpPr>
          <p:cNvPr id="405" name="TextShape 1"/>
          <p:cNvSpPr txBox="1"/>
          <p:nvPr/>
        </p:nvSpPr>
        <p:spPr>
          <a:xfrm>
            <a:off x="180000" y="-18000"/>
            <a:ext cx="9540000" cy="91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highlight>
                  <a:srgbClr val="ffff00"/>
                </a:highlight>
                <a:latin typeface="Arial"/>
              </a:rPr>
              <a:t>I guardiani delle diverse zone agricole di Gravina</a:t>
            </a:r>
            <a:endParaRPr b="0" lang="it-IT" sz="3300" spc="-1" strike="noStrike">
              <a:highlight>
                <a:srgbClr val="ffff00"/>
              </a:highlight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Shape 1"/>
          <p:cNvSpPr txBox="1"/>
          <p:nvPr/>
        </p:nvSpPr>
        <p:spPr>
          <a:xfrm>
            <a:off x="180000" y="-180000"/>
            <a:ext cx="972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2800" spc="-1" strike="noStrike">
                <a:latin typeface="Arial"/>
              </a:rPr>
              <a:t>Altri esempi di alberi secolari e monumentali (G.ppe Lorusso)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407" name="" descr=""/>
          <p:cNvPicPr/>
          <p:nvPr/>
        </p:nvPicPr>
        <p:blipFill>
          <a:blip r:embed="rId1"/>
          <a:stretch/>
        </p:blipFill>
        <p:spPr>
          <a:xfrm>
            <a:off x="180000" y="720000"/>
            <a:ext cx="3960000" cy="2970000"/>
          </a:xfrm>
          <a:prstGeom prst="rect">
            <a:avLst/>
          </a:prstGeom>
          <a:ln w="18000">
            <a:noFill/>
          </a:ln>
        </p:spPr>
      </p:pic>
      <p:pic>
        <p:nvPicPr>
          <p:cNvPr id="408" name="" descr=""/>
          <p:cNvPicPr/>
          <p:nvPr/>
        </p:nvPicPr>
        <p:blipFill>
          <a:blip r:embed="rId2"/>
          <a:stretch/>
        </p:blipFill>
        <p:spPr>
          <a:xfrm>
            <a:off x="5820120" y="720000"/>
            <a:ext cx="4079880" cy="3060000"/>
          </a:xfrm>
          <a:prstGeom prst="rect">
            <a:avLst/>
          </a:prstGeom>
          <a:ln w="18000">
            <a:noFill/>
          </a:ln>
        </p:spPr>
      </p:pic>
      <p:pic>
        <p:nvPicPr>
          <p:cNvPr id="409" name="" descr=""/>
          <p:cNvPicPr/>
          <p:nvPr/>
        </p:nvPicPr>
        <p:blipFill>
          <a:blip r:embed="rId3"/>
          <a:stretch/>
        </p:blipFill>
        <p:spPr>
          <a:xfrm>
            <a:off x="3060000" y="2745000"/>
            <a:ext cx="3960000" cy="297000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540000" y="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La segnalazione presso la collina Botromagno</a:t>
            </a:r>
            <a:endParaRPr b="0" lang="it-IT" sz="3300" spc="-1" strike="noStrike">
              <a:latin typeface="Arial"/>
            </a:endParaRPr>
          </a:p>
        </p:txBody>
      </p:sp>
      <p:sp>
        <p:nvSpPr>
          <p:cNvPr id="411" name="TextShape 2"/>
          <p:cNvSpPr txBox="1"/>
          <p:nvPr/>
        </p:nvSpPr>
        <p:spPr>
          <a:xfrm>
            <a:off x="6660000" y="900000"/>
            <a:ext cx="324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70000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L’albero non ha le caratteristiche geometriche di albero monumentale, pur tuttavia conserva un suo particolare fascino per la sua collocazione ai piedi del sito archeologico e per l’inglobamento del tronco nei secolari muretti a secco 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12" name="" descr=""/>
          <p:cNvPicPr/>
          <p:nvPr/>
        </p:nvPicPr>
        <p:blipFill>
          <a:blip r:embed="rId1"/>
          <a:stretch/>
        </p:blipFill>
        <p:spPr>
          <a:xfrm>
            <a:off x="0" y="900000"/>
            <a:ext cx="3381120" cy="4508280"/>
          </a:xfrm>
          <a:prstGeom prst="rect">
            <a:avLst/>
          </a:prstGeom>
          <a:ln w="18000">
            <a:noFill/>
          </a:ln>
        </p:spPr>
      </p:pic>
      <p:pic>
        <p:nvPicPr>
          <p:cNvPr id="413" name="" descr=""/>
          <p:cNvPicPr/>
          <p:nvPr/>
        </p:nvPicPr>
        <p:blipFill>
          <a:blip r:embed="rId2"/>
          <a:stretch/>
        </p:blipFill>
        <p:spPr>
          <a:xfrm>
            <a:off x="3420000" y="900000"/>
            <a:ext cx="3375000" cy="450000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5580000" y="900000"/>
            <a:ext cx="3960000" cy="23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L’abbraccio del tronco da parte dei secolari muretti a secco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415" name="" descr=""/>
          <p:cNvPicPr/>
          <p:nvPr/>
        </p:nvPicPr>
        <p:blipFill>
          <a:blip r:embed="rId1"/>
          <a:stretch/>
        </p:blipFill>
        <p:spPr>
          <a:xfrm>
            <a:off x="248040" y="0"/>
            <a:ext cx="4251960" cy="566964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0" y="-18000"/>
            <a:ext cx="10080000" cy="93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i="1" lang="it-IT" sz="3300" spc="-1" strike="noStrike">
                <a:latin typeface="Arial"/>
              </a:rPr>
              <a:t>Gli alberi monumentali vanno abbracciati ed amati</a:t>
            </a:r>
            <a:endParaRPr b="1" i="1" lang="it-IT" sz="3300" spc="-1" strike="noStrike">
              <a:latin typeface="Arial"/>
            </a:endParaRPr>
          </a:p>
        </p:txBody>
      </p:sp>
      <p:pic>
        <p:nvPicPr>
          <p:cNvPr id="417" name="" descr=""/>
          <p:cNvPicPr/>
          <p:nvPr/>
        </p:nvPicPr>
        <p:blipFill>
          <a:blip r:embed="rId1"/>
          <a:stretch/>
        </p:blipFill>
        <p:spPr>
          <a:xfrm>
            <a:off x="329400" y="838800"/>
            <a:ext cx="4170600" cy="4021200"/>
          </a:xfrm>
          <a:prstGeom prst="rect">
            <a:avLst/>
          </a:prstGeom>
          <a:ln w="18000">
            <a:noFill/>
          </a:ln>
        </p:spPr>
      </p:pic>
      <p:pic>
        <p:nvPicPr>
          <p:cNvPr id="418" name="" descr=""/>
          <p:cNvPicPr/>
          <p:nvPr/>
        </p:nvPicPr>
        <p:blipFill>
          <a:blip r:embed="rId2"/>
          <a:stretch/>
        </p:blipFill>
        <p:spPr>
          <a:xfrm>
            <a:off x="5580000" y="900000"/>
            <a:ext cx="3960000" cy="396000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Shape 1"/>
          <p:cNvSpPr txBox="1"/>
          <p:nvPr/>
        </p:nvSpPr>
        <p:spPr>
          <a:xfrm>
            <a:off x="5580000" y="0"/>
            <a:ext cx="414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CO2 e riscaldamento</a:t>
            </a:r>
            <a:endParaRPr b="0" lang="it-IT" sz="3300" spc="-1" strike="noStrike">
              <a:latin typeface="Arial"/>
            </a:endParaRPr>
          </a:p>
        </p:txBody>
      </p:sp>
      <p:sp>
        <p:nvSpPr>
          <p:cNvPr id="420" name="TextShape 2"/>
          <p:cNvSpPr txBox="1"/>
          <p:nvPr/>
        </p:nvSpPr>
        <p:spPr>
          <a:xfrm>
            <a:off x="5580000" y="1260000"/>
            <a:ext cx="4140000" cy="34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39000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Fresco di titolo di "Persona più influente dell'anno" secondo Time, Elon Musk non perde tempo, e sempre tramite l'amato Twitter ci mette a conoscenza dei suoi piani futuri e ci fa sapere che SpaceX sta iniziando un programma per la cattura della CO2 atmosferica, che intende poi trasformare in propellente per i suoi razzi.</a:t>
            </a:r>
            <a:endParaRPr b="0" lang="it-IT" sz="2400" spc="-1" strike="noStrike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In un commento successivo specifica che il piano avrà importanza anche per i viaggi su Marte.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21" name="" descr=""/>
          <p:cNvPicPr/>
          <p:nvPr/>
        </p:nvPicPr>
        <p:blipFill>
          <a:blip r:embed="rId1"/>
          <a:stretch/>
        </p:blipFill>
        <p:spPr>
          <a:xfrm>
            <a:off x="68040" y="360"/>
            <a:ext cx="5331960" cy="568296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Shape 1"/>
          <p:cNvSpPr txBox="1"/>
          <p:nvPr/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Grazie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423" name="" descr=""/>
          <p:cNvPicPr/>
          <p:nvPr/>
        </p:nvPicPr>
        <p:blipFill>
          <a:blip r:embed="rId1"/>
          <a:srcRect l="0" t="15864" r="0" b="11115"/>
          <a:stretch/>
        </p:blipFill>
        <p:spPr>
          <a:xfrm>
            <a:off x="720000" y="900000"/>
            <a:ext cx="8640000" cy="4139640"/>
          </a:xfrm>
          <a:prstGeom prst="rect">
            <a:avLst/>
          </a:prstGeom>
          <a:ln w="18000">
            <a:noFill/>
          </a:ln>
        </p:spPr>
      </p:pic>
      <p:sp>
        <p:nvSpPr>
          <p:cNvPr id="424" name="TextShape 2"/>
          <p:cNvSpPr txBox="1"/>
          <p:nvPr/>
        </p:nvSpPr>
        <p:spPr>
          <a:xfrm>
            <a:off x="7560000" y="5220000"/>
            <a:ext cx="2340000" cy="346320"/>
          </a:xfrm>
          <a:prstGeom prst="rect">
            <a:avLst/>
          </a:prstGeom>
          <a:noFill/>
          <a:ln w="1800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it-IT" sz="1800" spc="-1" strike="noStrike">
                <a:highlight>
                  <a:srgbClr val="ffff00"/>
                </a:highlight>
                <a:latin typeface="Arial"/>
              </a:rPr>
              <a:t>#Gravinaèbellassai</a:t>
            </a:r>
            <a:endParaRPr b="0" lang="it-IT" sz="1800" spc="-1" strike="noStrike">
              <a:highlight>
                <a:srgbClr val="ffff00"/>
              </a:highlight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1"/>
          <p:cNvSpPr txBox="1"/>
          <p:nvPr/>
        </p:nvSpPr>
        <p:spPr>
          <a:xfrm>
            <a:off x="540000" y="162000"/>
            <a:ext cx="9000000" cy="93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I GUARDIANI DEL PAESAGGIO </a:t>
            </a:r>
            <a:br/>
            <a:r>
              <a:rPr b="0" lang="it-IT" sz="3300" spc="-1" strike="noStrike">
                <a:latin typeface="Arial"/>
              </a:rPr>
              <a:t>GLI ALBERI MONUMENTALI</a:t>
            </a:r>
            <a:endParaRPr b="0" lang="it-IT" sz="3300" spc="-1" strike="noStrike">
              <a:latin typeface="Arial"/>
            </a:endParaRPr>
          </a:p>
        </p:txBody>
      </p:sp>
      <p:sp>
        <p:nvSpPr>
          <p:cNvPr id="376" name="TextShape 2"/>
          <p:cNvSpPr txBox="1"/>
          <p:nvPr/>
        </p:nvSpPr>
        <p:spPr>
          <a:xfrm>
            <a:off x="180000" y="1260000"/>
            <a:ext cx="9540000" cy="36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lnSpc>
                <a:spcPct val="150000"/>
              </a:lnSpc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it-IT" sz="2400" spc="-1" strike="noStrike">
                <a:latin typeface="Arial"/>
              </a:rPr>
              <a:t>IL TERRITORIO DI GRAVINA IN PUGLIA HA UNA ESTENSIONE DI 384,7 km² (+ 43,44 km² di Poggiorsini = 428 </a:t>
            </a:r>
            <a:r>
              <a:rPr b="0" i="1" lang="it-IT" sz="2400" spc="-1" strike="noStrike">
                <a:latin typeface="Arial"/>
              </a:rPr>
              <a:t>km²)</a:t>
            </a:r>
            <a:endParaRPr b="0" i="1" lang="it-IT" sz="2400" spc="-1" strike="noStrike">
              <a:latin typeface="Arial"/>
            </a:endParaRPr>
          </a:p>
          <a:p>
            <a:pPr marL="432000" indent="-324000">
              <a:lnSpc>
                <a:spcPct val="150000"/>
              </a:lnSpc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it-IT" sz="2400" spc="-1" strike="noStrike">
                <a:latin typeface="Arial"/>
              </a:rPr>
              <a:t>È IL 22° TERRITORIO PIU’ GRANDE DI ITALIA</a:t>
            </a:r>
            <a:endParaRPr b="0" i="1" lang="it-IT" sz="2400" spc="-1" strike="noStrike">
              <a:latin typeface="Arial"/>
            </a:endParaRPr>
          </a:p>
          <a:p>
            <a:pPr marL="432000" indent="-324000">
              <a:lnSpc>
                <a:spcPct val="150000"/>
              </a:lnSpc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it-IT" sz="2400" spc="-1" strike="noStrike">
                <a:latin typeface="Arial"/>
              </a:rPr>
              <a:t>UFFICIALMENTE SONO STATI RICONOSCIUTI AD OGGI SOLAMENTE </a:t>
            </a:r>
            <a:r>
              <a:rPr b="0" i="1" lang="it-IT" sz="2400" spc="-1" strike="noStrike" u="sng">
                <a:uFillTx/>
                <a:latin typeface="Arial"/>
              </a:rPr>
              <a:t>DUE</a:t>
            </a:r>
            <a:r>
              <a:rPr b="0" i="1" lang="it-IT" sz="2400" spc="-1" strike="noStrike">
                <a:latin typeface="Arial"/>
              </a:rPr>
              <a:t> ALBERI MONUMENTALI</a:t>
            </a:r>
            <a:endParaRPr b="0" i="1" lang="it-IT" sz="2400" spc="-1" strike="noStrike">
              <a:latin typeface="Arial"/>
            </a:endParaRPr>
          </a:p>
          <a:p>
            <a:pPr marL="432000" indent="-324000">
              <a:lnSpc>
                <a:spcPct val="150000"/>
              </a:lnSpc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it-IT" sz="2400" spc="-1" strike="noStrike">
                <a:latin typeface="Arial"/>
              </a:rPr>
              <a:t>Sono esattamente qui presso Masseria Recupera di Scardinale</a:t>
            </a:r>
            <a:endParaRPr b="0" i="1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" descr=""/>
          <p:cNvPicPr/>
          <p:nvPr/>
        </p:nvPicPr>
        <p:blipFill>
          <a:blip r:embed="rId1"/>
          <a:srcRect l="26180" t="10605" r="25602" b="6806"/>
          <a:stretch/>
        </p:blipFill>
        <p:spPr>
          <a:xfrm>
            <a:off x="180000" y="180000"/>
            <a:ext cx="4859640" cy="4679640"/>
          </a:xfrm>
          <a:prstGeom prst="rect">
            <a:avLst/>
          </a:prstGeom>
          <a:ln w="18000">
            <a:noFill/>
          </a:ln>
        </p:spPr>
      </p:pic>
      <p:sp>
        <p:nvSpPr>
          <p:cNvPr id="378" name="CustomShape 1"/>
          <p:cNvSpPr/>
          <p:nvPr/>
        </p:nvSpPr>
        <p:spPr>
          <a:xfrm>
            <a:off x="180000" y="4140000"/>
            <a:ext cx="4860000" cy="18000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2"/>
          <p:cNvSpPr/>
          <p:nvPr/>
        </p:nvSpPr>
        <p:spPr>
          <a:xfrm>
            <a:off x="180000" y="2520000"/>
            <a:ext cx="4859640" cy="18000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80" name="" descr=""/>
          <p:cNvPicPr/>
          <p:nvPr/>
        </p:nvPicPr>
        <p:blipFill>
          <a:blip r:embed="rId2"/>
          <a:srcRect l="13679" t="54798" r="20245" b="19783"/>
          <a:stretch/>
        </p:blipFill>
        <p:spPr>
          <a:xfrm>
            <a:off x="4140000" y="3240000"/>
            <a:ext cx="5940000" cy="1284120"/>
          </a:xfrm>
          <a:prstGeom prst="rect">
            <a:avLst/>
          </a:prstGeom>
          <a:ln w="18000">
            <a:noFill/>
          </a:ln>
        </p:spPr>
      </p:pic>
      <p:pic>
        <p:nvPicPr>
          <p:cNvPr id="381" name="" descr=""/>
          <p:cNvPicPr/>
          <p:nvPr/>
        </p:nvPicPr>
        <p:blipFill>
          <a:blip r:embed="rId3"/>
          <a:srcRect l="13679" t="32564" r="25599" b="10256"/>
          <a:stretch/>
        </p:blipFill>
        <p:spPr>
          <a:xfrm>
            <a:off x="4320000" y="106200"/>
            <a:ext cx="5580000" cy="295380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Insediamento romano di Vagnari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383" name="" descr=""/>
          <p:cNvPicPr/>
          <p:nvPr/>
        </p:nvPicPr>
        <p:blipFill>
          <a:blip r:embed="rId1"/>
          <a:stretch/>
        </p:blipFill>
        <p:spPr>
          <a:xfrm>
            <a:off x="360000" y="1037520"/>
            <a:ext cx="2880000" cy="3840120"/>
          </a:xfrm>
          <a:prstGeom prst="rect">
            <a:avLst/>
          </a:prstGeom>
          <a:ln w="18000">
            <a:noFill/>
          </a:ln>
        </p:spPr>
      </p:pic>
      <p:pic>
        <p:nvPicPr>
          <p:cNvPr id="384" name="" descr=""/>
          <p:cNvPicPr/>
          <p:nvPr/>
        </p:nvPicPr>
        <p:blipFill>
          <a:blip r:embed="rId2"/>
          <a:stretch/>
        </p:blipFill>
        <p:spPr>
          <a:xfrm>
            <a:off x="3780000" y="900000"/>
            <a:ext cx="6113160" cy="407556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extShape 1"/>
          <p:cNvSpPr txBox="1"/>
          <p:nvPr/>
        </p:nvSpPr>
        <p:spPr>
          <a:xfrm>
            <a:off x="180000" y="180000"/>
            <a:ext cx="5220000" cy="48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r>
              <a:rPr b="0" lang="it-IT" sz="1600" spc="-1" strike="noStrike">
                <a:latin typeface="Times New Roman"/>
              </a:rPr>
              <a:t>Nel fondo imperiale erano situati una villa, sulle pendici del rialzo di </a:t>
            </a:r>
            <a:r>
              <a:rPr b="0" lang="it-IT" sz="1600" spc="-1" strike="noStrike">
                <a:latin typeface="Times New Roman"/>
                <a:ea typeface="Times New Roman"/>
              </a:rPr>
              <a:t>S. Felice, e un </a:t>
            </a:r>
            <a:r>
              <a:rPr b="0" i="1" lang="it-IT" sz="1600" spc="-1" strike="noStrike">
                <a:latin typeface="Times-Italic"/>
                <a:ea typeface="Times-Italic"/>
              </a:rPr>
              <a:t>vicus </a:t>
            </a:r>
            <a:r>
              <a:rPr b="0" lang="it-IT" sz="1600" spc="-1" strike="noStrike">
                <a:latin typeface="Times New Roman"/>
                <a:ea typeface="Times New Roman"/>
              </a:rPr>
              <a:t>industriale, immediatamente ad </a:t>
            </a:r>
            <a:r>
              <a:rPr b="0" lang="it-IT" sz="1600" spc="-1" strike="noStrike">
                <a:latin typeface="Times New Roman"/>
              </a:rPr>
              <a:t>O dell’attuale Masseria Vagnari. </a:t>
            </a:r>
            <a:endParaRPr b="0" lang="it-IT" sz="1600" spc="-1" strike="noStrike">
              <a:latin typeface="Times New Roman"/>
              <a:ea typeface="Times New Roman"/>
            </a:endParaRPr>
          </a:p>
          <a:p>
            <a:r>
              <a:rPr b="0" lang="it-IT" sz="1600" spc="-1" strike="noStrike">
                <a:latin typeface="Times New Roman"/>
              </a:rPr>
              <a:t>Le grandi quantità di legna necessarie ad alimentare le fornaci e gli impianti per la produzione del ferro impiantate a Vagnari dovevano essere recuperate nella </a:t>
            </a:r>
            <a:r>
              <a:rPr b="1" lang="it-IT" sz="2000" spc="-1" strike="noStrike">
                <a:solidFill>
                  <a:srgbClr val="c9211e"/>
                </a:solidFill>
                <a:latin typeface="Times New Roman"/>
              </a:rPr>
              <a:t>vicina foresta a gestione controllata</a:t>
            </a:r>
            <a:r>
              <a:rPr b="0" lang="it-IT" sz="1600" spc="-1" strike="noStrike">
                <a:latin typeface="Times New Roman"/>
              </a:rPr>
              <a:t>. Lo sfruttamento del </a:t>
            </a:r>
            <a:r>
              <a:rPr b="1" lang="it-IT" sz="2000" spc="-1" strike="noStrike">
                <a:solidFill>
                  <a:srgbClr val="c9211e"/>
                </a:solidFill>
                <a:latin typeface="Times New Roman"/>
              </a:rPr>
              <a:t>bosco</a:t>
            </a:r>
            <a:r>
              <a:rPr b="0" lang="it-IT" sz="1600" spc="-1" strike="noStrike">
                <a:latin typeface="Times New Roman"/>
              </a:rPr>
              <a:t> si accompagnava in genere all’allevamento, specialmente di pecore e suini, e si presume che una funzione della tenuta imperiale di Vagnari fosse quella di fornire spazio al pascolo per le greggi condotte lungo il tratturo.</a:t>
            </a:r>
            <a:endParaRPr b="0" lang="it-IT" sz="1600" spc="-1" strike="noStrike">
              <a:latin typeface="Times New Roman"/>
              <a:ea typeface="Times New Roman"/>
            </a:endParaRPr>
          </a:p>
          <a:p>
            <a:r>
              <a:rPr b="0" lang="it-IT" sz="1600" spc="-1" strike="noStrike">
                <a:latin typeface="Times New Roman"/>
              </a:rPr>
              <a:t>Noi suggeriamo dunque che la proprietà avesse in età primo-imperiale </a:t>
            </a:r>
            <a:r>
              <a:rPr b="0" lang="it-IT" sz="1600" spc="-1" strike="noStrike">
                <a:latin typeface="Times New Roman"/>
                <a:ea typeface="Times New Roman"/>
              </a:rPr>
              <a:t>le caratteristiche di un </a:t>
            </a:r>
            <a:r>
              <a:rPr b="1" i="1" lang="it-IT" sz="1600" spc="-1" strike="noStrike">
                <a:solidFill>
                  <a:srgbClr val="c9211e"/>
                </a:solidFill>
                <a:latin typeface="Times-Italic"/>
                <a:ea typeface="Times-Italic"/>
              </a:rPr>
              <a:t>saltus</a:t>
            </a:r>
            <a:r>
              <a:rPr b="0" lang="it-IT" sz="1600" spc="-1" strike="noStrike">
                <a:latin typeface="Times New Roman"/>
                <a:ea typeface="Times New Roman"/>
              </a:rPr>
              <a:t>,</a:t>
            </a:r>
            <a:r>
              <a:rPr b="1" lang="it-IT" sz="1600" spc="-1" strike="noStrike">
                <a:latin typeface="Times New Roman"/>
                <a:ea typeface="Times New Roman"/>
              </a:rPr>
              <a:t> ovvero di </a:t>
            </a:r>
            <a:r>
              <a:rPr b="1" lang="it-IT" sz="1600" spc="-1" strike="noStrike">
                <a:latin typeface="Times New Roman"/>
              </a:rPr>
              <a:t>un territorio a forte componente boschiva, utilizzato sia per l’approvvigionamento del combustibile per le fornaci e le lavorazioni di Vagnari, sia per il pascolo.</a:t>
            </a:r>
            <a:endParaRPr b="0" lang="it-IT" sz="1600" spc="-1" strike="noStrike">
              <a:latin typeface="Times New Roman"/>
              <a:ea typeface="Times New Roman"/>
            </a:endParaRPr>
          </a:p>
          <a:p>
            <a:r>
              <a:rPr b="0" lang="it-IT" sz="1600" spc="-1" strike="noStrike">
                <a:latin typeface="Times New Roman"/>
              </a:rPr>
              <a:t>II panorama mutò notevolmente nel IV sec. d.C.</a:t>
            </a:r>
            <a:endParaRPr b="0" lang="it-IT" sz="1600" spc="-1" strike="noStrike">
              <a:latin typeface="Times New Roman"/>
              <a:ea typeface="Times New Roman"/>
            </a:endParaRPr>
          </a:p>
        </p:txBody>
      </p:sp>
      <p:pic>
        <p:nvPicPr>
          <p:cNvPr id="386" name="" descr=""/>
          <p:cNvPicPr/>
          <p:nvPr/>
        </p:nvPicPr>
        <p:blipFill>
          <a:blip r:embed="rId1"/>
          <a:stretch/>
        </p:blipFill>
        <p:spPr>
          <a:xfrm>
            <a:off x="5400000" y="1511640"/>
            <a:ext cx="4500000" cy="3348360"/>
          </a:xfrm>
          <a:prstGeom prst="rect">
            <a:avLst/>
          </a:prstGeom>
          <a:ln w="18000">
            <a:noFill/>
          </a:ln>
        </p:spPr>
      </p:pic>
      <p:sp>
        <p:nvSpPr>
          <p:cNvPr id="387" name="TextShape 2"/>
          <p:cNvSpPr txBox="1"/>
          <p:nvPr/>
        </p:nvSpPr>
        <p:spPr>
          <a:xfrm>
            <a:off x="5580000" y="180000"/>
            <a:ext cx="4140000" cy="1331640"/>
          </a:xfrm>
          <a:prstGeom prst="rect">
            <a:avLst/>
          </a:prstGeom>
          <a:noFill/>
          <a:ln w="18000">
            <a:noFill/>
          </a:ln>
        </p:spPr>
        <p:txBody>
          <a:bodyPr lIns="90000" rIns="90000" tIns="45000" bIns="45000">
            <a:noAutofit/>
          </a:bodyPr>
          <a:p>
            <a:r>
              <a:rPr b="1" lang="it-IT" sz="1600" spc="-1" strike="noStrike">
                <a:latin typeface="Arial"/>
              </a:rPr>
              <a:t>La valle del Basentello e l’insediamento rurale di Vagnari in età tardoantica</a:t>
            </a:r>
            <a:endParaRPr b="1" lang="it-IT" sz="1600" spc="-1" strike="noStrike">
              <a:latin typeface="Arial"/>
              <a:ea typeface="Arial"/>
            </a:endParaRPr>
          </a:p>
          <a:p>
            <a:endParaRPr b="1" lang="it-IT" sz="1600" spc="-1" strike="noStrike">
              <a:latin typeface="Arial"/>
              <a:ea typeface="Arial"/>
            </a:endParaRPr>
          </a:p>
          <a:p>
            <a:r>
              <a:rPr b="1" i="1" lang="it-IT" sz="1200" spc="-1" strike="noStrike">
                <a:latin typeface="Times-Italic"/>
              </a:rPr>
              <a:t>di Pasquale Favia*, Roberta Giuliani*, Alastair M. Small** e Carola Small**</a:t>
            </a:r>
            <a:endParaRPr b="1" i="1" lang="it-IT" sz="1200" spc="-1" strike="noStrike">
              <a:latin typeface="Times-Italic"/>
              <a:ea typeface="Times-Italic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Silvium = foresta?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389" name="" descr=""/>
          <p:cNvPicPr/>
          <p:nvPr/>
        </p:nvPicPr>
        <p:blipFill>
          <a:blip r:embed="rId1"/>
          <a:srcRect l="1383" t="14798" r="25397" b="31201"/>
          <a:stretch/>
        </p:blipFill>
        <p:spPr>
          <a:xfrm>
            <a:off x="1440360" y="1260000"/>
            <a:ext cx="7379640" cy="305964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180000" y="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Cosa ci resta di tutti quei boschi e foreste?</a:t>
            </a:r>
            <a:endParaRPr b="0" lang="it-IT" sz="3300" spc="-1" strike="noStrike">
              <a:latin typeface="Arial"/>
            </a:endParaRPr>
          </a:p>
        </p:txBody>
      </p:sp>
      <p:sp>
        <p:nvSpPr>
          <p:cNvPr id="391" name="TextShape 2"/>
          <p:cNvSpPr txBox="1"/>
          <p:nvPr/>
        </p:nvSpPr>
        <p:spPr>
          <a:xfrm>
            <a:off x="0" y="1620000"/>
            <a:ext cx="4500000" cy="28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it-IT" sz="2000" spc="-1" strike="noStrike">
                <a:latin typeface="Arial"/>
              </a:rPr>
              <a:t>BOSCO DIFESA GRANDE (2000 HA)</a:t>
            </a:r>
            <a:endParaRPr b="0" i="1" lang="it-IT" sz="2000" spc="-1" strike="noStrike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it-IT" sz="2000" spc="-1" strike="noStrike">
                <a:latin typeface="Arial"/>
              </a:rPr>
              <a:t>BOSCO DELLA SELVA (62 ettari)</a:t>
            </a:r>
            <a:endParaRPr b="0" i="1" lang="it-IT" sz="2000" spc="-1" strike="noStrike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it-IT" sz="2000" spc="-1" strike="noStrike">
                <a:latin typeface="Arial"/>
              </a:rPr>
              <a:t>BOSCO DI COLUNI (48 ettari)</a:t>
            </a:r>
            <a:endParaRPr b="0" i="1" lang="it-IT" sz="2000" spc="-1" strike="noStrike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it-IT" sz="2000" spc="-1" strike="noStrike">
                <a:latin typeface="Arial"/>
              </a:rPr>
              <a:t>BOSCHI DI CONIFERE MURGIA (PULICCHIO E PANTANO)</a:t>
            </a:r>
            <a:endParaRPr b="0" i="1" lang="it-IT" sz="2000" spc="-1" strike="noStrike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it-IT" sz="2000" spc="-1" strike="noStrike">
                <a:latin typeface="Arial"/>
              </a:rPr>
              <a:t>LIMITATE LINGUE DI BOSCO LUNGO CANALONI E SOLCHI EROSIVI</a:t>
            </a:r>
            <a:endParaRPr b="0" i="1" lang="it-IT" sz="2000" spc="-1" strike="noStrike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i="1" lang="it-IT" sz="2000" spc="-1" strike="noStrike">
              <a:latin typeface="Arial"/>
            </a:endParaRPr>
          </a:p>
        </p:txBody>
      </p:sp>
      <p:pic>
        <p:nvPicPr>
          <p:cNvPr id="392" name="" descr=""/>
          <p:cNvPicPr/>
          <p:nvPr/>
        </p:nvPicPr>
        <p:blipFill>
          <a:blip r:embed="rId1"/>
          <a:srcRect l="6740" t="18558" r="43254" b="8381"/>
          <a:stretch/>
        </p:blipFill>
        <p:spPr>
          <a:xfrm>
            <a:off x="4680360" y="720000"/>
            <a:ext cx="5219640" cy="428760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360000" y="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it-IT" sz="3300" spc="-1" strike="noStrike">
                <a:solidFill>
                  <a:srgbClr val="c9211e"/>
                </a:solidFill>
                <a:latin typeface="Arial"/>
              </a:rPr>
              <a:t>Le nuove segnalazioni a Gravina</a:t>
            </a:r>
            <a:endParaRPr b="1" lang="it-IT" sz="3300" spc="-1" strike="noStrike">
              <a:solidFill>
                <a:srgbClr val="c9211e"/>
              </a:solidFill>
              <a:latin typeface="Arial"/>
            </a:endParaRPr>
          </a:p>
        </p:txBody>
      </p:sp>
      <p:sp>
        <p:nvSpPr>
          <p:cNvPr id="394" name="TextShape 2"/>
          <p:cNvSpPr txBox="1"/>
          <p:nvPr/>
        </p:nvSpPr>
        <p:spPr>
          <a:xfrm>
            <a:off x="180000" y="900000"/>
            <a:ext cx="50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77000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Quercus Ilex nel Bosco Difesa Grande in proprietà privata con caratteristiche geometriche di monumentalità (Lapolla - Occhiato)</a:t>
            </a:r>
            <a:endParaRPr b="0" lang="it-IT" sz="2400" spc="-1" strike="noStrike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it-IT" sz="2400" spc="-1" strike="noStrike">
              <a:latin typeface="Arial"/>
            </a:endParaRPr>
          </a:p>
        </p:txBody>
      </p:sp>
      <p:pic>
        <p:nvPicPr>
          <p:cNvPr id="395" name="" descr=""/>
          <p:cNvPicPr/>
          <p:nvPr/>
        </p:nvPicPr>
        <p:blipFill>
          <a:blip r:embed="rId1"/>
          <a:stretch/>
        </p:blipFill>
        <p:spPr>
          <a:xfrm>
            <a:off x="5400000" y="900000"/>
            <a:ext cx="4256280" cy="4256280"/>
          </a:xfrm>
          <a:prstGeom prst="rect">
            <a:avLst/>
          </a:prstGeom>
          <a:ln w="18000">
            <a:noFill/>
          </a:ln>
        </p:spPr>
      </p:pic>
      <p:pic>
        <p:nvPicPr>
          <p:cNvPr id="396" name="" descr=""/>
          <p:cNvPicPr/>
          <p:nvPr/>
        </p:nvPicPr>
        <p:blipFill>
          <a:blip r:embed="rId2"/>
          <a:stretch/>
        </p:blipFill>
        <p:spPr>
          <a:xfrm>
            <a:off x="180000" y="2520000"/>
            <a:ext cx="4860000" cy="273240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 txBox="1"/>
          <p:nvPr/>
        </p:nvSpPr>
        <p:spPr>
          <a:xfrm>
            <a:off x="0" y="0"/>
            <a:ext cx="9900000" cy="1404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3300" spc="-1" strike="noStrike">
                <a:latin typeface="Arial"/>
              </a:rPr>
              <a:t>Roverella isolata. Circonferenza pari a 3,80 mt. </a:t>
            </a:r>
            <a:br/>
            <a:r>
              <a:rPr b="0" lang="it-IT" sz="3300" spc="-1" strike="noStrike">
                <a:latin typeface="Arial"/>
              </a:rPr>
              <a:t>Guardiano di un grande campo fotovoltaico e speriamo non anche del Deposito Nazionale</a:t>
            </a:r>
            <a:endParaRPr b="0" lang="it-IT" sz="3300" spc="-1" strike="noStrike">
              <a:latin typeface="Arial"/>
            </a:endParaRPr>
          </a:p>
        </p:txBody>
      </p:sp>
      <p:pic>
        <p:nvPicPr>
          <p:cNvPr id="398" name="" descr=""/>
          <p:cNvPicPr/>
          <p:nvPr/>
        </p:nvPicPr>
        <p:blipFill>
          <a:blip r:embed="rId1"/>
          <a:stretch/>
        </p:blipFill>
        <p:spPr>
          <a:xfrm>
            <a:off x="504000" y="1379880"/>
            <a:ext cx="3096000" cy="4128120"/>
          </a:xfrm>
          <a:prstGeom prst="rect">
            <a:avLst/>
          </a:prstGeom>
          <a:ln w="18000">
            <a:noFill/>
          </a:ln>
        </p:spPr>
      </p:pic>
      <p:pic>
        <p:nvPicPr>
          <p:cNvPr id="399" name="" descr=""/>
          <p:cNvPicPr/>
          <p:nvPr/>
        </p:nvPicPr>
        <p:blipFill>
          <a:blip r:embed="rId2"/>
          <a:srcRect l="8527" t="18558" r="39682" b="8381"/>
          <a:stretch/>
        </p:blipFill>
        <p:spPr>
          <a:xfrm>
            <a:off x="4680000" y="1440000"/>
            <a:ext cx="5219640" cy="413964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Application>LibreOffice/7.0.4.2$Windows_X86_64 LibreOffice_project/dcf040e67528d9187c66b2379df5ea4407429775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2022-11-19T15:32:31Z</dcterms:created>
  <dc:creator/>
  <dc:description/>
  <dc:language>it-IT</dc:language>
  <cp:lastModifiedBy/>
  <dcterms:modified xsi:type="dcterms:W3CDTF">2022-11-19T18:17:27Z</dcterms:modified>
  <cp:revision>26</cp:revision>
  <dc:subject/>
  <dc:title>Forestbird</dc:title>
</cp:coreProperties>
</file>